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3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GB"/>
    </a:defPPr>
    <a:lvl1pPr algn="l" defTabSz="449263" rtl="0" fontAlgn="base">
      <a:lnSpc>
        <a:spcPct val="87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1pPr>
    <a:lvl2pPr marL="742950" indent="-285750" algn="l" defTabSz="449263" rtl="0" fontAlgn="base">
      <a:lnSpc>
        <a:spcPct val="87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2pPr>
    <a:lvl3pPr marL="1143000" indent="-228600" algn="l" defTabSz="449263" rtl="0" fontAlgn="base">
      <a:lnSpc>
        <a:spcPct val="87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3pPr>
    <a:lvl4pPr marL="1600200" indent="-228600" algn="l" defTabSz="449263" rtl="0" fontAlgn="base">
      <a:lnSpc>
        <a:spcPct val="87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4pPr>
    <a:lvl5pPr marL="2057400" indent="-228600" algn="l" defTabSz="449263" rtl="0" fontAlgn="base">
      <a:lnSpc>
        <a:spcPct val="87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90" y="3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4"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5"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6"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7"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8"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79" name="Text Box 7"/>
          <p:cNvSpPr txBox="1">
            <a:spLocks noChangeArrowheads="1"/>
          </p:cNvSpPr>
          <p:nvPr/>
        </p:nvSpPr>
        <p:spPr bwMode="auto">
          <a:xfrm>
            <a:off x="0" y="0"/>
            <a:ext cx="2968625"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80" name="Text Box 8"/>
          <p:cNvSpPr txBox="1">
            <a:spLocks noChangeArrowheads="1"/>
          </p:cNvSpPr>
          <p:nvPr/>
        </p:nvSpPr>
        <p:spPr bwMode="auto">
          <a:xfrm>
            <a:off x="3884613" y="0"/>
            <a:ext cx="2968625"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81" name="Rectangle 9"/>
          <p:cNvSpPr>
            <a:spLocks noGrp="1" noChangeArrowheads="1"/>
          </p:cNvSpPr>
          <p:nvPr>
            <p:ph type="sldImg"/>
          </p:nvPr>
        </p:nvSpPr>
        <p:spPr bwMode="auto">
          <a:xfrm>
            <a:off x="1143000" y="685800"/>
            <a:ext cx="4562475" cy="341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82" name="Rectangle 10"/>
          <p:cNvSpPr>
            <a:spLocks noGrp="1" noChangeArrowheads="1"/>
          </p:cNvSpPr>
          <p:nvPr>
            <p:ph type="body"/>
          </p:nvPr>
        </p:nvSpPr>
        <p:spPr bwMode="auto">
          <a:xfrm>
            <a:off x="685800" y="4343400"/>
            <a:ext cx="5476875"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smtClean="0"/>
          </a:p>
        </p:txBody>
      </p:sp>
      <p:sp>
        <p:nvSpPr>
          <p:cNvPr id="3083" name="Text Box 11"/>
          <p:cNvSpPr txBox="1">
            <a:spLocks noChangeArrowheads="1"/>
          </p:cNvSpPr>
          <p:nvPr/>
        </p:nvSpPr>
        <p:spPr bwMode="auto">
          <a:xfrm>
            <a:off x="0" y="8678863"/>
            <a:ext cx="2968625"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084" name="Rectangle 12"/>
          <p:cNvSpPr>
            <a:spLocks noGrp="1" noChangeArrowheads="1"/>
          </p:cNvSpPr>
          <p:nvPr>
            <p:ph type="sldNum"/>
          </p:nvPr>
        </p:nvSpPr>
        <p:spPr bwMode="auto">
          <a:xfrm>
            <a:off x="3884613" y="8685213"/>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lnSpc>
                <a:spcPct val="100000"/>
              </a:lnSpc>
              <a:buClrTx/>
              <a:buFontTx/>
              <a:buNone/>
              <a:tabLst>
                <a:tab pos="723900" algn="l"/>
                <a:tab pos="1447800" algn="l"/>
                <a:tab pos="2171700" algn="l"/>
                <a:tab pos="2895600" algn="l"/>
              </a:tabLst>
              <a:defRPr sz="1200">
                <a:solidFill>
                  <a:srgbClr val="000000"/>
                </a:solidFill>
                <a:latin typeface="Times New Roman" pitchFamily="16" charset="0"/>
                <a:ea typeface="Lucida Sans Unicode" charset="0"/>
                <a:cs typeface="Lucida Sans Unicode" charset="0"/>
              </a:defRPr>
            </a:lvl1pPr>
          </a:lstStyle>
          <a:p>
            <a:fld id="{C6A22CE7-CD15-4B59-ADD5-B9497B36CA75}" type="slidenum">
              <a:rPr lang="en-GB"/>
              <a:pPr/>
              <a:t>‹#›</a:t>
            </a:fld>
            <a:endParaRPr lang="en-GB"/>
          </a:p>
        </p:txBody>
      </p:sp>
    </p:spTree>
    <p:extLst>
      <p:ext uri="{BB962C8B-B14F-4D97-AF65-F5344CB8AC3E}">
        <p14:creationId xmlns:p14="http://schemas.microsoft.com/office/powerpoint/2010/main" val="272489000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572EB412-409C-4D52-8A58-8C13DBE92BE9}" type="slidenum">
              <a:rPr lang="en-GB"/>
              <a:pPr/>
              <a:t>1</a:t>
            </a:fld>
            <a:endParaRPr lang="en-GB"/>
          </a:p>
        </p:txBody>
      </p:sp>
      <p:sp>
        <p:nvSpPr>
          <p:cNvPr id="3584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1129E556-9A3C-4B29-9096-0CDB9A12AA96}" type="slidenum">
              <a:rPr lang="en-GB" sz="1200">
                <a:solidFill>
                  <a:srgbClr val="000000"/>
                </a:solidFill>
                <a:latin typeface="Times New Roman" pitchFamily="16" charset="0"/>
              </a:rPr>
              <a:pPr algn="r">
                <a:lnSpc>
                  <a:spcPct val="100000"/>
                </a:lnSpc>
                <a:buClrTx/>
                <a:buFontTx/>
                <a:buNone/>
              </a:pPr>
              <a:t>1</a:t>
            </a:fld>
            <a:endParaRPr lang="en-GB" sz="1200">
              <a:solidFill>
                <a:srgbClr val="000000"/>
              </a:solidFill>
              <a:latin typeface="Times New Roman" pitchFamily="16" charset="0"/>
            </a:endParaRPr>
          </a:p>
        </p:txBody>
      </p:sp>
      <p:sp>
        <p:nvSpPr>
          <p:cNvPr id="3584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5843" name="Text Box 3"/>
          <p:cNvSpPr txBox="1">
            <a:spLocks noChangeArrowheads="1"/>
          </p:cNvSpPr>
          <p:nvPr>
            <p:ph type="body"/>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eaLnBrk="1" hangingPunct="1">
              <a:spcBef>
                <a:spcPts val="450"/>
              </a:spcBef>
              <a:buClrTx/>
              <a:buFontTx/>
              <a:buNone/>
            </a:pPr>
            <a:r>
              <a:rPr lang="en-GB">
                <a:latin typeface="Arial" charset="0"/>
                <a:ea typeface="Lucida Sans Unicode" charset="0"/>
                <a:cs typeface="Lucida Sans Unicode"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4A65A362-5AE5-46C0-98AB-8F016161EC43}" type="slidenum">
              <a:rPr lang="en-GB"/>
              <a:pPr/>
              <a:t>10</a:t>
            </a:fld>
            <a:endParaRPr lang="en-GB"/>
          </a:p>
        </p:txBody>
      </p:sp>
      <p:sp>
        <p:nvSpPr>
          <p:cNvPr id="4505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3F71813B-2346-4FD5-8393-B81E7D8E0234}" type="slidenum">
              <a:rPr lang="en-GB" sz="1200">
                <a:solidFill>
                  <a:srgbClr val="000000"/>
                </a:solidFill>
                <a:latin typeface="Times New Roman" pitchFamily="16" charset="0"/>
              </a:rPr>
              <a:pPr algn="r">
                <a:lnSpc>
                  <a:spcPct val="100000"/>
                </a:lnSpc>
                <a:buClrTx/>
                <a:buFontTx/>
                <a:buNone/>
              </a:pPr>
              <a:t>10</a:t>
            </a:fld>
            <a:endParaRPr lang="en-GB" sz="1200">
              <a:solidFill>
                <a:srgbClr val="000000"/>
              </a:solidFill>
              <a:latin typeface="Times New Roman" pitchFamily="16" charset="0"/>
            </a:endParaRPr>
          </a:p>
        </p:txBody>
      </p:sp>
      <p:sp>
        <p:nvSpPr>
          <p:cNvPr id="4505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505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6DCD0C3F-E0B9-48F1-B40B-5BF72F85245D}" type="slidenum">
              <a:rPr lang="en-GB"/>
              <a:pPr/>
              <a:t>11</a:t>
            </a:fld>
            <a:endParaRPr lang="en-GB"/>
          </a:p>
        </p:txBody>
      </p:sp>
      <p:sp>
        <p:nvSpPr>
          <p:cNvPr id="4608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7A6D065E-EA11-4827-9830-9D4D418693C7}" type="slidenum">
              <a:rPr lang="en-GB" sz="1200">
                <a:solidFill>
                  <a:srgbClr val="000000"/>
                </a:solidFill>
                <a:latin typeface="Times New Roman" pitchFamily="16" charset="0"/>
              </a:rPr>
              <a:pPr algn="r">
                <a:lnSpc>
                  <a:spcPct val="100000"/>
                </a:lnSpc>
                <a:buClrTx/>
                <a:buFontTx/>
                <a:buNone/>
              </a:pPr>
              <a:t>11</a:t>
            </a:fld>
            <a:endParaRPr lang="en-GB" sz="1200">
              <a:solidFill>
                <a:srgbClr val="000000"/>
              </a:solidFill>
              <a:latin typeface="Times New Roman" pitchFamily="16" charset="0"/>
            </a:endParaRPr>
          </a:p>
        </p:txBody>
      </p:sp>
      <p:sp>
        <p:nvSpPr>
          <p:cNvPr id="4608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608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A784FC3A-12E7-40F7-93BC-44FC9F6B50A7}" type="slidenum">
              <a:rPr lang="en-GB"/>
              <a:pPr/>
              <a:t>12</a:t>
            </a:fld>
            <a:endParaRPr lang="en-GB"/>
          </a:p>
        </p:txBody>
      </p:sp>
      <p:sp>
        <p:nvSpPr>
          <p:cNvPr id="4710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67E9D825-0684-46DD-8FAB-96104B6FA850}" type="slidenum">
              <a:rPr lang="en-GB" sz="1200">
                <a:solidFill>
                  <a:srgbClr val="000000"/>
                </a:solidFill>
                <a:latin typeface="Times New Roman" pitchFamily="16" charset="0"/>
              </a:rPr>
              <a:pPr algn="r">
                <a:lnSpc>
                  <a:spcPct val="100000"/>
                </a:lnSpc>
                <a:buClrTx/>
                <a:buFontTx/>
                <a:buNone/>
              </a:pPr>
              <a:t>12</a:t>
            </a:fld>
            <a:endParaRPr lang="en-GB" sz="1200">
              <a:solidFill>
                <a:srgbClr val="000000"/>
              </a:solidFill>
              <a:latin typeface="Times New Roman" pitchFamily="16" charset="0"/>
            </a:endParaRPr>
          </a:p>
        </p:txBody>
      </p:sp>
      <p:sp>
        <p:nvSpPr>
          <p:cNvPr id="4710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710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16948D6E-EF6E-45F6-804A-BBE65F0E7346}" type="slidenum">
              <a:rPr lang="en-GB"/>
              <a:pPr/>
              <a:t>13</a:t>
            </a:fld>
            <a:endParaRPr lang="en-GB"/>
          </a:p>
        </p:txBody>
      </p:sp>
      <p:sp>
        <p:nvSpPr>
          <p:cNvPr id="4812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5A81F856-7BBE-4913-ABB2-2CC852E298CE}" type="slidenum">
              <a:rPr lang="en-GB" sz="1200">
                <a:solidFill>
                  <a:srgbClr val="000000"/>
                </a:solidFill>
                <a:latin typeface="Times New Roman" pitchFamily="16" charset="0"/>
              </a:rPr>
              <a:pPr algn="r">
                <a:lnSpc>
                  <a:spcPct val="100000"/>
                </a:lnSpc>
                <a:buClrTx/>
                <a:buFontTx/>
                <a:buNone/>
              </a:pPr>
              <a:t>13</a:t>
            </a:fld>
            <a:endParaRPr lang="en-GB" sz="1200">
              <a:solidFill>
                <a:srgbClr val="000000"/>
              </a:solidFill>
              <a:latin typeface="Times New Roman" pitchFamily="16" charset="0"/>
            </a:endParaRPr>
          </a:p>
        </p:txBody>
      </p:sp>
      <p:sp>
        <p:nvSpPr>
          <p:cNvPr id="4813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813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6CCF94D4-3209-41A1-9BD5-D7EA9A1059D2}" type="slidenum">
              <a:rPr lang="en-GB"/>
              <a:pPr/>
              <a:t>14</a:t>
            </a:fld>
            <a:endParaRPr lang="en-GB"/>
          </a:p>
        </p:txBody>
      </p:sp>
      <p:sp>
        <p:nvSpPr>
          <p:cNvPr id="4915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EF8165E2-4253-4E5C-86A0-DA57F81B4DBD}" type="slidenum">
              <a:rPr lang="en-GB" sz="1200">
                <a:solidFill>
                  <a:srgbClr val="000000"/>
                </a:solidFill>
                <a:latin typeface="Times New Roman" pitchFamily="16" charset="0"/>
              </a:rPr>
              <a:pPr algn="r">
                <a:lnSpc>
                  <a:spcPct val="100000"/>
                </a:lnSpc>
                <a:buClrTx/>
                <a:buFontTx/>
                <a:buNone/>
              </a:pPr>
              <a:t>14</a:t>
            </a:fld>
            <a:endParaRPr lang="en-GB" sz="1200">
              <a:solidFill>
                <a:srgbClr val="000000"/>
              </a:solidFill>
              <a:latin typeface="Times New Roman" pitchFamily="16" charset="0"/>
            </a:endParaRPr>
          </a:p>
        </p:txBody>
      </p:sp>
      <p:sp>
        <p:nvSpPr>
          <p:cNvPr id="4915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915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F027F82A-A4E8-4E59-B9AC-F56FD9400304}" type="slidenum">
              <a:rPr lang="en-GB"/>
              <a:pPr/>
              <a:t>15</a:t>
            </a:fld>
            <a:endParaRPr lang="en-GB"/>
          </a:p>
        </p:txBody>
      </p:sp>
      <p:sp>
        <p:nvSpPr>
          <p:cNvPr id="5017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ED3947FF-4999-4483-BE10-71942671569C}" type="slidenum">
              <a:rPr lang="en-GB" sz="1200">
                <a:solidFill>
                  <a:srgbClr val="000000"/>
                </a:solidFill>
                <a:latin typeface="Times New Roman" pitchFamily="16" charset="0"/>
              </a:rPr>
              <a:pPr algn="r">
                <a:lnSpc>
                  <a:spcPct val="100000"/>
                </a:lnSpc>
                <a:buClrTx/>
                <a:buFontTx/>
                <a:buNone/>
              </a:pPr>
              <a:t>15</a:t>
            </a:fld>
            <a:endParaRPr lang="en-GB" sz="1200">
              <a:solidFill>
                <a:srgbClr val="000000"/>
              </a:solidFill>
              <a:latin typeface="Times New Roman" pitchFamily="16" charset="0"/>
            </a:endParaRPr>
          </a:p>
        </p:txBody>
      </p:sp>
      <p:sp>
        <p:nvSpPr>
          <p:cNvPr id="5017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017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69364ECD-B1FF-4AE6-A3EA-51DAA8EAE340}" type="slidenum">
              <a:rPr lang="en-GB"/>
              <a:pPr/>
              <a:t>16</a:t>
            </a:fld>
            <a:endParaRPr lang="en-GB"/>
          </a:p>
        </p:txBody>
      </p:sp>
      <p:sp>
        <p:nvSpPr>
          <p:cNvPr id="5120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1A12AE60-3D46-4E6D-AD67-D68AAC1F450A}" type="slidenum">
              <a:rPr lang="en-GB" sz="1200">
                <a:solidFill>
                  <a:srgbClr val="000000"/>
                </a:solidFill>
                <a:latin typeface="Times New Roman" pitchFamily="16" charset="0"/>
              </a:rPr>
              <a:pPr algn="r">
                <a:lnSpc>
                  <a:spcPct val="100000"/>
                </a:lnSpc>
                <a:buClrTx/>
                <a:buFontTx/>
                <a:buNone/>
              </a:pPr>
              <a:t>16</a:t>
            </a:fld>
            <a:endParaRPr lang="en-GB" sz="1200">
              <a:solidFill>
                <a:srgbClr val="000000"/>
              </a:solidFill>
              <a:latin typeface="Times New Roman" pitchFamily="16" charset="0"/>
            </a:endParaRPr>
          </a:p>
        </p:txBody>
      </p:sp>
      <p:sp>
        <p:nvSpPr>
          <p:cNvPr id="5120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120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EDDC3CA9-A2FD-42E6-9949-5A120485A19D}" type="slidenum">
              <a:rPr lang="en-GB"/>
              <a:pPr/>
              <a:t>17</a:t>
            </a:fld>
            <a:endParaRPr lang="en-GB"/>
          </a:p>
        </p:txBody>
      </p:sp>
      <p:sp>
        <p:nvSpPr>
          <p:cNvPr id="5222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7CCD682D-4F88-4D39-B6C1-32AA28ED2113}" type="slidenum">
              <a:rPr lang="en-GB" sz="1200">
                <a:solidFill>
                  <a:srgbClr val="000000"/>
                </a:solidFill>
                <a:latin typeface="Times New Roman" pitchFamily="16" charset="0"/>
              </a:rPr>
              <a:pPr algn="r">
                <a:lnSpc>
                  <a:spcPct val="100000"/>
                </a:lnSpc>
                <a:buClrTx/>
                <a:buFontTx/>
                <a:buNone/>
              </a:pPr>
              <a:t>17</a:t>
            </a:fld>
            <a:endParaRPr lang="en-GB" sz="1200">
              <a:solidFill>
                <a:srgbClr val="000000"/>
              </a:solidFill>
              <a:latin typeface="Times New Roman" pitchFamily="16" charset="0"/>
            </a:endParaRPr>
          </a:p>
        </p:txBody>
      </p:sp>
      <p:sp>
        <p:nvSpPr>
          <p:cNvPr id="5222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222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950EF45A-2CEF-4513-928C-36BD83C788E5}" type="slidenum">
              <a:rPr lang="en-GB"/>
              <a:pPr/>
              <a:t>18</a:t>
            </a:fld>
            <a:endParaRPr lang="en-GB"/>
          </a:p>
        </p:txBody>
      </p:sp>
      <p:sp>
        <p:nvSpPr>
          <p:cNvPr id="5324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C869474B-DB35-4D75-AB7A-80F7231CC5E6}" type="slidenum">
              <a:rPr lang="en-GB" sz="1200">
                <a:solidFill>
                  <a:srgbClr val="000000"/>
                </a:solidFill>
                <a:latin typeface="Times New Roman" pitchFamily="16" charset="0"/>
              </a:rPr>
              <a:pPr algn="r">
                <a:lnSpc>
                  <a:spcPct val="100000"/>
                </a:lnSpc>
                <a:buClrTx/>
                <a:buFontTx/>
                <a:buNone/>
              </a:pPr>
              <a:t>18</a:t>
            </a:fld>
            <a:endParaRPr lang="en-GB" sz="1200">
              <a:solidFill>
                <a:srgbClr val="000000"/>
              </a:solidFill>
              <a:latin typeface="Times New Roman" pitchFamily="16" charset="0"/>
            </a:endParaRPr>
          </a:p>
        </p:txBody>
      </p:sp>
      <p:sp>
        <p:nvSpPr>
          <p:cNvPr id="5325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325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7EE36114-CBDE-4B13-BCAA-1E1DAEC3BB3E}" type="slidenum">
              <a:rPr lang="en-GB"/>
              <a:pPr/>
              <a:t>19</a:t>
            </a:fld>
            <a:endParaRPr lang="en-GB"/>
          </a:p>
        </p:txBody>
      </p:sp>
      <p:sp>
        <p:nvSpPr>
          <p:cNvPr id="5427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9D36FCC8-8979-4570-9547-BBC0DD7940A2}" type="slidenum">
              <a:rPr lang="en-GB" sz="1200">
                <a:solidFill>
                  <a:srgbClr val="000000"/>
                </a:solidFill>
                <a:latin typeface="Times New Roman" pitchFamily="16" charset="0"/>
              </a:rPr>
              <a:pPr algn="r">
                <a:lnSpc>
                  <a:spcPct val="100000"/>
                </a:lnSpc>
                <a:buClrTx/>
                <a:buFontTx/>
                <a:buNone/>
              </a:pPr>
              <a:t>19</a:t>
            </a:fld>
            <a:endParaRPr lang="en-GB" sz="1200">
              <a:solidFill>
                <a:srgbClr val="000000"/>
              </a:solidFill>
              <a:latin typeface="Times New Roman" pitchFamily="16" charset="0"/>
            </a:endParaRPr>
          </a:p>
        </p:txBody>
      </p:sp>
      <p:sp>
        <p:nvSpPr>
          <p:cNvPr id="5427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427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85B1B286-AE90-4C52-98A6-03C4029A42A0}" type="slidenum">
              <a:rPr lang="en-GB"/>
              <a:pPr/>
              <a:t>2</a:t>
            </a:fld>
            <a:endParaRPr lang="en-GB"/>
          </a:p>
        </p:txBody>
      </p:sp>
      <p:sp>
        <p:nvSpPr>
          <p:cNvPr id="3686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D811B8E8-899D-4F6D-9008-E58F46F78066}" type="slidenum">
              <a:rPr lang="en-GB" sz="1200">
                <a:solidFill>
                  <a:srgbClr val="000000"/>
                </a:solidFill>
                <a:latin typeface="Times New Roman" pitchFamily="16" charset="0"/>
              </a:rPr>
              <a:pPr algn="r">
                <a:lnSpc>
                  <a:spcPct val="100000"/>
                </a:lnSpc>
                <a:buClrTx/>
                <a:buFontTx/>
                <a:buNone/>
              </a:pPr>
              <a:t>2</a:t>
            </a:fld>
            <a:endParaRPr lang="en-GB" sz="1200">
              <a:solidFill>
                <a:srgbClr val="000000"/>
              </a:solidFill>
              <a:latin typeface="Times New Roman" pitchFamily="16" charset="0"/>
            </a:endParaRPr>
          </a:p>
        </p:txBody>
      </p:sp>
      <p:sp>
        <p:nvSpPr>
          <p:cNvPr id="3686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686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C4F377D7-56B0-40DF-90F2-CB1B1CC5A80C}" type="slidenum">
              <a:rPr lang="en-GB"/>
              <a:pPr/>
              <a:t>20</a:t>
            </a:fld>
            <a:endParaRPr lang="en-GB"/>
          </a:p>
        </p:txBody>
      </p:sp>
      <p:sp>
        <p:nvSpPr>
          <p:cNvPr id="5529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0C4F345B-6478-4349-87F2-45DBE805149A}" type="slidenum">
              <a:rPr lang="en-GB" sz="1200">
                <a:solidFill>
                  <a:srgbClr val="000000"/>
                </a:solidFill>
                <a:latin typeface="Times New Roman" pitchFamily="16" charset="0"/>
              </a:rPr>
              <a:pPr algn="r">
                <a:lnSpc>
                  <a:spcPct val="100000"/>
                </a:lnSpc>
                <a:buClrTx/>
                <a:buFontTx/>
                <a:buNone/>
              </a:pPr>
              <a:t>20</a:t>
            </a:fld>
            <a:endParaRPr lang="en-GB" sz="1200">
              <a:solidFill>
                <a:srgbClr val="000000"/>
              </a:solidFill>
              <a:latin typeface="Times New Roman" pitchFamily="16" charset="0"/>
            </a:endParaRPr>
          </a:p>
        </p:txBody>
      </p:sp>
      <p:sp>
        <p:nvSpPr>
          <p:cNvPr id="5529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529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82F5D9E5-0865-49C5-A6A0-E7A3EC587775}" type="slidenum">
              <a:rPr lang="en-GB"/>
              <a:pPr/>
              <a:t>21</a:t>
            </a:fld>
            <a:endParaRPr lang="en-GB"/>
          </a:p>
        </p:txBody>
      </p:sp>
      <p:sp>
        <p:nvSpPr>
          <p:cNvPr id="5632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8BF3151E-8D53-474F-843B-FE97AF362453}" type="slidenum">
              <a:rPr lang="en-GB" sz="1200">
                <a:solidFill>
                  <a:srgbClr val="000000"/>
                </a:solidFill>
                <a:latin typeface="Times New Roman" pitchFamily="16" charset="0"/>
              </a:rPr>
              <a:pPr algn="r">
                <a:lnSpc>
                  <a:spcPct val="100000"/>
                </a:lnSpc>
                <a:buClrTx/>
                <a:buFontTx/>
                <a:buNone/>
              </a:pPr>
              <a:t>21</a:t>
            </a:fld>
            <a:endParaRPr lang="en-GB" sz="1200">
              <a:solidFill>
                <a:srgbClr val="000000"/>
              </a:solidFill>
              <a:latin typeface="Times New Roman" pitchFamily="16" charset="0"/>
            </a:endParaRPr>
          </a:p>
        </p:txBody>
      </p:sp>
      <p:sp>
        <p:nvSpPr>
          <p:cNvPr id="5632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632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49999884-3EF5-45CE-B050-450B17812C93}" type="slidenum">
              <a:rPr lang="en-GB"/>
              <a:pPr/>
              <a:t>22</a:t>
            </a:fld>
            <a:endParaRPr lang="en-GB"/>
          </a:p>
        </p:txBody>
      </p:sp>
      <p:sp>
        <p:nvSpPr>
          <p:cNvPr id="5734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42E7E0B6-6AED-4B18-B1FB-7B5AF1E60118}" type="slidenum">
              <a:rPr lang="en-GB" sz="1200">
                <a:solidFill>
                  <a:srgbClr val="000000"/>
                </a:solidFill>
                <a:latin typeface="Times New Roman" pitchFamily="16" charset="0"/>
              </a:rPr>
              <a:pPr algn="r">
                <a:lnSpc>
                  <a:spcPct val="100000"/>
                </a:lnSpc>
                <a:buClrTx/>
                <a:buFontTx/>
                <a:buNone/>
              </a:pPr>
              <a:t>22</a:t>
            </a:fld>
            <a:endParaRPr lang="en-GB" sz="1200">
              <a:solidFill>
                <a:srgbClr val="000000"/>
              </a:solidFill>
              <a:latin typeface="Times New Roman" pitchFamily="16" charset="0"/>
            </a:endParaRPr>
          </a:p>
        </p:txBody>
      </p:sp>
      <p:sp>
        <p:nvSpPr>
          <p:cNvPr id="5734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734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9D0E3980-B83A-4657-BE3E-C672A68C757D}" type="slidenum">
              <a:rPr lang="en-GB"/>
              <a:pPr/>
              <a:t>23</a:t>
            </a:fld>
            <a:endParaRPr lang="en-GB"/>
          </a:p>
        </p:txBody>
      </p:sp>
      <p:sp>
        <p:nvSpPr>
          <p:cNvPr id="5836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3110CC21-F108-460A-BA20-C368605A9277}" type="slidenum">
              <a:rPr lang="en-GB" sz="1200">
                <a:solidFill>
                  <a:srgbClr val="000000"/>
                </a:solidFill>
                <a:latin typeface="Times New Roman" pitchFamily="16" charset="0"/>
              </a:rPr>
              <a:pPr algn="r">
                <a:lnSpc>
                  <a:spcPct val="100000"/>
                </a:lnSpc>
                <a:buClrTx/>
                <a:buFontTx/>
                <a:buNone/>
              </a:pPr>
              <a:t>23</a:t>
            </a:fld>
            <a:endParaRPr lang="en-GB" sz="1200">
              <a:solidFill>
                <a:srgbClr val="000000"/>
              </a:solidFill>
              <a:latin typeface="Times New Roman" pitchFamily="16" charset="0"/>
            </a:endParaRPr>
          </a:p>
        </p:txBody>
      </p:sp>
      <p:sp>
        <p:nvSpPr>
          <p:cNvPr id="5837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837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90947E22-C044-4358-99A1-96388F6C0F74}" type="slidenum">
              <a:rPr lang="en-GB"/>
              <a:pPr/>
              <a:t>24</a:t>
            </a:fld>
            <a:endParaRPr lang="en-GB"/>
          </a:p>
        </p:txBody>
      </p:sp>
      <p:sp>
        <p:nvSpPr>
          <p:cNvPr id="5939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FEFB5199-315E-4759-B2E9-055A8ECC2C7A}" type="slidenum">
              <a:rPr lang="en-GB" sz="1200">
                <a:solidFill>
                  <a:srgbClr val="000000"/>
                </a:solidFill>
                <a:latin typeface="Times New Roman" pitchFamily="16" charset="0"/>
              </a:rPr>
              <a:pPr algn="r">
                <a:lnSpc>
                  <a:spcPct val="100000"/>
                </a:lnSpc>
                <a:buClrTx/>
                <a:buFontTx/>
                <a:buNone/>
              </a:pPr>
              <a:t>24</a:t>
            </a:fld>
            <a:endParaRPr lang="en-GB" sz="1200">
              <a:solidFill>
                <a:srgbClr val="000000"/>
              </a:solidFill>
              <a:latin typeface="Times New Roman" pitchFamily="16" charset="0"/>
            </a:endParaRPr>
          </a:p>
        </p:txBody>
      </p:sp>
      <p:sp>
        <p:nvSpPr>
          <p:cNvPr id="5939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5939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AFCC8D99-D95B-4FF4-BF59-99A024D6D1F0}" type="slidenum">
              <a:rPr lang="en-GB"/>
              <a:pPr/>
              <a:t>25</a:t>
            </a:fld>
            <a:endParaRPr lang="en-GB"/>
          </a:p>
        </p:txBody>
      </p:sp>
      <p:sp>
        <p:nvSpPr>
          <p:cNvPr id="6041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CEB2094E-1551-4D88-AE13-4B37985E9522}" type="slidenum">
              <a:rPr lang="en-GB" sz="1200">
                <a:solidFill>
                  <a:srgbClr val="000000"/>
                </a:solidFill>
                <a:latin typeface="Times New Roman" pitchFamily="16" charset="0"/>
              </a:rPr>
              <a:pPr algn="r">
                <a:lnSpc>
                  <a:spcPct val="100000"/>
                </a:lnSpc>
                <a:buClrTx/>
                <a:buFontTx/>
                <a:buNone/>
              </a:pPr>
              <a:t>25</a:t>
            </a:fld>
            <a:endParaRPr lang="en-GB" sz="1200">
              <a:solidFill>
                <a:srgbClr val="000000"/>
              </a:solidFill>
              <a:latin typeface="Times New Roman" pitchFamily="16" charset="0"/>
            </a:endParaRPr>
          </a:p>
        </p:txBody>
      </p:sp>
      <p:sp>
        <p:nvSpPr>
          <p:cNvPr id="6041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041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D887F3E8-3A6E-4B03-ACE3-DD644D26CEDD}" type="slidenum">
              <a:rPr lang="en-GB"/>
              <a:pPr/>
              <a:t>26</a:t>
            </a:fld>
            <a:endParaRPr lang="en-GB"/>
          </a:p>
        </p:txBody>
      </p:sp>
      <p:sp>
        <p:nvSpPr>
          <p:cNvPr id="6144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1922BAB7-383F-46DD-9E16-6EF1055C42D7}" type="slidenum">
              <a:rPr lang="en-GB" sz="1200">
                <a:solidFill>
                  <a:srgbClr val="000000"/>
                </a:solidFill>
                <a:latin typeface="Times New Roman" pitchFamily="16" charset="0"/>
              </a:rPr>
              <a:pPr algn="r">
                <a:lnSpc>
                  <a:spcPct val="100000"/>
                </a:lnSpc>
                <a:buClrTx/>
                <a:buFontTx/>
                <a:buNone/>
              </a:pPr>
              <a:t>26</a:t>
            </a:fld>
            <a:endParaRPr lang="en-GB" sz="1200">
              <a:solidFill>
                <a:srgbClr val="000000"/>
              </a:solidFill>
              <a:latin typeface="Times New Roman" pitchFamily="16" charset="0"/>
            </a:endParaRPr>
          </a:p>
        </p:txBody>
      </p:sp>
      <p:sp>
        <p:nvSpPr>
          <p:cNvPr id="6144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144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41A651FE-18CF-46C1-B598-C09FB8067F0D}" type="slidenum">
              <a:rPr lang="en-GB"/>
              <a:pPr/>
              <a:t>27</a:t>
            </a:fld>
            <a:endParaRPr lang="en-GB"/>
          </a:p>
        </p:txBody>
      </p:sp>
      <p:sp>
        <p:nvSpPr>
          <p:cNvPr id="6246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30685BCA-0FAC-47F7-8CA8-9DC0FDA95582}" type="slidenum">
              <a:rPr lang="en-GB" sz="1200">
                <a:solidFill>
                  <a:srgbClr val="000000"/>
                </a:solidFill>
                <a:latin typeface="Times New Roman" pitchFamily="16" charset="0"/>
              </a:rPr>
              <a:pPr algn="r">
                <a:lnSpc>
                  <a:spcPct val="100000"/>
                </a:lnSpc>
                <a:buClrTx/>
                <a:buFontTx/>
                <a:buNone/>
              </a:pPr>
              <a:t>27</a:t>
            </a:fld>
            <a:endParaRPr lang="en-GB" sz="1200">
              <a:solidFill>
                <a:srgbClr val="000000"/>
              </a:solidFill>
              <a:latin typeface="Times New Roman" pitchFamily="16" charset="0"/>
            </a:endParaRPr>
          </a:p>
        </p:txBody>
      </p:sp>
      <p:sp>
        <p:nvSpPr>
          <p:cNvPr id="6246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246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74362A2D-9BA3-4658-A000-900FD5BA919C}" type="slidenum">
              <a:rPr lang="en-GB"/>
              <a:pPr/>
              <a:t>28</a:t>
            </a:fld>
            <a:endParaRPr lang="en-GB"/>
          </a:p>
        </p:txBody>
      </p:sp>
      <p:sp>
        <p:nvSpPr>
          <p:cNvPr id="6348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B11EB6C6-2448-4F68-B820-C447DF2B853B}" type="slidenum">
              <a:rPr lang="en-GB" sz="1200">
                <a:solidFill>
                  <a:srgbClr val="000000"/>
                </a:solidFill>
                <a:latin typeface="Times New Roman" pitchFamily="16" charset="0"/>
              </a:rPr>
              <a:pPr algn="r">
                <a:lnSpc>
                  <a:spcPct val="100000"/>
                </a:lnSpc>
                <a:buClrTx/>
                <a:buFontTx/>
                <a:buNone/>
              </a:pPr>
              <a:t>28</a:t>
            </a:fld>
            <a:endParaRPr lang="en-GB" sz="1200">
              <a:solidFill>
                <a:srgbClr val="000000"/>
              </a:solidFill>
              <a:latin typeface="Times New Roman" pitchFamily="16" charset="0"/>
            </a:endParaRPr>
          </a:p>
        </p:txBody>
      </p:sp>
      <p:sp>
        <p:nvSpPr>
          <p:cNvPr id="6349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349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2F8BC632-8773-4B0E-9D9B-DD647323872C}" type="slidenum">
              <a:rPr lang="en-GB"/>
              <a:pPr/>
              <a:t>29</a:t>
            </a:fld>
            <a:endParaRPr lang="en-GB"/>
          </a:p>
        </p:txBody>
      </p:sp>
      <p:sp>
        <p:nvSpPr>
          <p:cNvPr id="6451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BAB5BBAC-B875-45B0-A32E-068B22C45537}" type="slidenum">
              <a:rPr lang="en-GB" sz="1200">
                <a:solidFill>
                  <a:srgbClr val="000000"/>
                </a:solidFill>
                <a:latin typeface="Times New Roman" pitchFamily="16" charset="0"/>
              </a:rPr>
              <a:pPr algn="r">
                <a:lnSpc>
                  <a:spcPct val="100000"/>
                </a:lnSpc>
                <a:buClrTx/>
                <a:buFontTx/>
                <a:buNone/>
              </a:pPr>
              <a:t>29</a:t>
            </a:fld>
            <a:endParaRPr lang="en-GB" sz="1200">
              <a:solidFill>
                <a:srgbClr val="000000"/>
              </a:solidFill>
              <a:latin typeface="Times New Roman" pitchFamily="16" charset="0"/>
            </a:endParaRPr>
          </a:p>
        </p:txBody>
      </p:sp>
      <p:sp>
        <p:nvSpPr>
          <p:cNvPr id="6451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451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DB9A248B-6FC7-4A67-B4BD-C457B9792843}" type="slidenum">
              <a:rPr lang="en-GB"/>
              <a:pPr/>
              <a:t>3</a:t>
            </a:fld>
            <a:endParaRPr lang="en-GB"/>
          </a:p>
        </p:txBody>
      </p:sp>
      <p:sp>
        <p:nvSpPr>
          <p:cNvPr id="3788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53FD13D8-23F2-4A58-BA68-BC30885DEFB1}" type="slidenum">
              <a:rPr lang="en-GB" sz="1200">
                <a:solidFill>
                  <a:srgbClr val="000000"/>
                </a:solidFill>
                <a:latin typeface="Times New Roman" pitchFamily="16" charset="0"/>
              </a:rPr>
              <a:pPr algn="r">
                <a:lnSpc>
                  <a:spcPct val="100000"/>
                </a:lnSpc>
                <a:buClrTx/>
                <a:buFontTx/>
                <a:buNone/>
              </a:pPr>
              <a:t>3</a:t>
            </a:fld>
            <a:endParaRPr lang="en-GB" sz="1200">
              <a:solidFill>
                <a:srgbClr val="000000"/>
              </a:solidFill>
              <a:latin typeface="Times New Roman" pitchFamily="16" charset="0"/>
            </a:endParaRPr>
          </a:p>
        </p:txBody>
      </p:sp>
      <p:sp>
        <p:nvSpPr>
          <p:cNvPr id="3789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789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89594921-7A28-4B8B-8C42-1FA7274E922A}" type="slidenum">
              <a:rPr lang="en-GB"/>
              <a:pPr/>
              <a:t>30</a:t>
            </a:fld>
            <a:endParaRPr lang="en-GB"/>
          </a:p>
        </p:txBody>
      </p:sp>
      <p:sp>
        <p:nvSpPr>
          <p:cNvPr id="6553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C1673658-27AC-45FB-A1BE-2F71F502457F}" type="slidenum">
              <a:rPr lang="en-GB" sz="1200">
                <a:solidFill>
                  <a:srgbClr val="000000"/>
                </a:solidFill>
                <a:latin typeface="Times New Roman" pitchFamily="16" charset="0"/>
              </a:rPr>
              <a:pPr algn="r">
                <a:lnSpc>
                  <a:spcPct val="100000"/>
                </a:lnSpc>
                <a:buClrTx/>
                <a:buFontTx/>
                <a:buNone/>
              </a:pPr>
              <a:t>30</a:t>
            </a:fld>
            <a:endParaRPr lang="en-GB" sz="1200">
              <a:solidFill>
                <a:srgbClr val="000000"/>
              </a:solidFill>
              <a:latin typeface="Times New Roman" pitchFamily="16" charset="0"/>
            </a:endParaRPr>
          </a:p>
        </p:txBody>
      </p:sp>
      <p:sp>
        <p:nvSpPr>
          <p:cNvPr id="6553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553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2AA48D3A-D2A5-4DDD-8DFE-E3A3B2AF749C}" type="slidenum">
              <a:rPr lang="en-GB"/>
              <a:pPr/>
              <a:t>31</a:t>
            </a:fld>
            <a:endParaRPr lang="en-GB"/>
          </a:p>
        </p:txBody>
      </p:sp>
      <p:sp>
        <p:nvSpPr>
          <p:cNvPr id="6656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5364EFB5-2433-40BA-973B-3D58910A6455}" type="slidenum">
              <a:rPr lang="en-GB" sz="1200">
                <a:solidFill>
                  <a:srgbClr val="000000"/>
                </a:solidFill>
                <a:latin typeface="Times New Roman" pitchFamily="16" charset="0"/>
              </a:rPr>
              <a:pPr algn="r">
                <a:lnSpc>
                  <a:spcPct val="100000"/>
                </a:lnSpc>
                <a:buClrTx/>
                <a:buFontTx/>
                <a:buNone/>
              </a:pPr>
              <a:t>31</a:t>
            </a:fld>
            <a:endParaRPr lang="en-GB" sz="1200">
              <a:solidFill>
                <a:srgbClr val="000000"/>
              </a:solidFill>
              <a:latin typeface="Times New Roman" pitchFamily="16" charset="0"/>
            </a:endParaRPr>
          </a:p>
        </p:txBody>
      </p:sp>
      <p:sp>
        <p:nvSpPr>
          <p:cNvPr id="6656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6656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E53443C7-578B-476A-8CA2-148742F8CC11}" type="slidenum">
              <a:rPr lang="en-GB"/>
              <a:pPr/>
              <a:t>4</a:t>
            </a:fld>
            <a:endParaRPr lang="en-GB"/>
          </a:p>
        </p:txBody>
      </p:sp>
      <p:sp>
        <p:nvSpPr>
          <p:cNvPr id="3891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B5D80481-1539-4F9E-B5B3-D895F7B93831}" type="slidenum">
              <a:rPr lang="en-GB" sz="1200">
                <a:solidFill>
                  <a:srgbClr val="000000"/>
                </a:solidFill>
                <a:latin typeface="Times New Roman" pitchFamily="16" charset="0"/>
              </a:rPr>
              <a:pPr algn="r">
                <a:lnSpc>
                  <a:spcPct val="100000"/>
                </a:lnSpc>
                <a:buClrTx/>
                <a:buFontTx/>
                <a:buNone/>
              </a:pPr>
              <a:t>4</a:t>
            </a:fld>
            <a:endParaRPr lang="en-GB" sz="1200">
              <a:solidFill>
                <a:srgbClr val="000000"/>
              </a:solidFill>
              <a:latin typeface="Times New Roman" pitchFamily="16" charset="0"/>
            </a:endParaRPr>
          </a:p>
        </p:txBody>
      </p:sp>
      <p:sp>
        <p:nvSpPr>
          <p:cNvPr id="3891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891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15F529F4-5166-47A7-8C2C-90CD156CF331}" type="slidenum">
              <a:rPr lang="en-GB"/>
              <a:pPr/>
              <a:t>5</a:t>
            </a:fld>
            <a:endParaRPr lang="en-GB"/>
          </a:p>
        </p:txBody>
      </p:sp>
      <p:sp>
        <p:nvSpPr>
          <p:cNvPr id="39937"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F64E3C63-B7EA-41E2-9ED6-DD07FCA22810}" type="slidenum">
              <a:rPr lang="en-GB" sz="1200">
                <a:solidFill>
                  <a:srgbClr val="000000"/>
                </a:solidFill>
                <a:latin typeface="Times New Roman" pitchFamily="16" charset="0"/>
              </a:rPr>
              <a:pPr algn="r">
                <a:lnSpc>
                  <a:spcPct val="100000"/>
                </a:lnSpc>
                <a:buClrTx/>
                <a:buFontTx/>
                <a:buNone/>
              </a:pPr>
              <a:t>5</a:t>
            </a:fld>
            <a:endParaRPr lang="en-GB" sz="1200">
              <a:solidFill>
                <a:srgbClr val="000000"/>
              </a:solidFill>
              <a:latin typeface="Times New Roman" pitchFamily="16" charset="0"/>
            </a:endParaRPr>
          </a:p>
        </p:txBody>
      </p:sp>
      <p:sp>
        <p:nvSpPr>
          <p:cNvPr id="39938"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39939"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A0EAC66F-56CF-42FD-8CF2-8C2CEA6D6240}" type="slidenum">
              <a:rPr lang="en-GB"/>
              <a:pPr/>
              <a:t>6</a:t>
            </a:fld>
            <a:endParaRPr lang="en-GB"/>
          </a:p>
        </p:txBody>
      </p:sp>
      <p:sp>
        <p:nvSpPr>
          <p:cNvPr id="4096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E3D70B4F-AF29-4FB5-9CAA-FF7DC84F4C26}" type="slidenum">
              <a:rPr lang="en-GB" sz="1200">
                <a:solidFill>
                  <a:srgbClr val="000000"/>
                </a:solidFill>
                <a:latin typeface="Times New Roman" pitchFamily="16" charset="0"/>
              </a:rPr>
              <a:pPr algn="r">
                <a:lnSpc>
                  <a:spcPct val="100000"/>
                </a:lnSpc>
                <a:buClrTx/>
                <a:buFontTx/>
                <a:buNone/>
              </a:pPr>
              <a:t>6</a:t>
            </a:fld>
            <a:endParaRPr lang="en-GB" sz="1200">
              <a:solidFill>
                <a:srgbClr val="000000"/>
              </a:solidFill>
              <a:latin typeface="Times New Roman" pitchFamily="16" charset="0"/>
            </a:endParaRPr>
          </a:p>
        </p:txBody>
      </p:sp>
      <p:sp>
        <p:nvSpPr>
          <p:cNvPr id="40962"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0963"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1F36207D-A33D-43E7-86EF-FBE8A052536D}" type="slidenum">
              <a:rPr lang="en-GB"/>
              <a:pPr/>
              <a:t>7</a:t>
            </a:fld>
            <a:endParaRPr lang="en-GB"/>
          </a:p>
        </p:txBody>
      </p:sp>
      <p:sp>
        <p:nvSpPr>
          <p:cNvPr id="4198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1CF229FD-111A-48C6-96B1-E2C71B2D94D5}" type="slidenum">
              <a:rPr lang="en-GB" sz="1200">
                <a:solidFill>
                  <a:srgbClr val="000000"/>
                </a:solidFill>
                <a:latin typeface="Times New Roman" pitchFamily="16" charset="0"/>
              </a:rPr>
              <a:pPr algn="r">
                <a:lnSpc>
                  <a:spcPct val="100000"/>
                </a:lnSpc>
                <a:buClrTx/>
                <a:buFontTx/>
                <a:buNone/>
              </a:pPr>
              <a:t>7</a:t>
            </a:fld>
            <a:endParaRPr lang="en-GB" sz="1200">
              <a:solidFill>
                <a:srgbClr val="000000"/>
              </a:solidFill>
              <a:latin typeface="Times New Roman" pitchFamily="16" charset="0"/>
            </a:endParaRPr>
          </a:p>
        </p:txBody>
      </p:sp>
      <p:sp>
        <p:nvSpPr>
          <p:cNvPr id="41986"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1987"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A0DF8D8F-8242-4073-8783-598E148AE68D}" type="slidenum">
              <a:rPr lang="en-GB"/>
              <a:pPr/>
              <a:t>8</a:t>
            </a:fld>
            <a:endParaRPr lang="en-GB"/>
          </a:p>
        </p:txBody>
      </p:sp>
      <p:sp>
        <p:nvSpPr>
          <p:cNvPr id="4300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9BF0EDCE-676D-4D63-AB35-C3911CB21656}" type="slidenum">
              <a:rPr lang="en-GB" sz="1200">
                <a:solidFill>
                  <a:srgbClr val="000000"/>
                </a:solidFill>
                <a:latin typeface="Times New Roman" pitchFamily="16" charset="0"/>
              </a:rPr>
              <a:pPr algn="r">
                <a:lnSpc>
                  <a:spcPct val="100000"/>
                </a:lnSpc>
                <a:buClrTx/>
                <a:buFontTx/>
                <a:buNone/>
              </a:pPr>
              <a:t>8</a:t>
            </a:fld>
            <a:endParaRPr lang="en-GB" sz="1200">
              <a:solidFill>
                <a:srgbClr val="000000"/>
              </a:solidFill>
              <a:latin typeface="Times New Roman" pitchFamily="16" charset="0"/>
            </a:endParaRPr>
          </a:p>
        </p:txBody>
      </p:sp>
      <p:sp>
        <p:nvSpPr>
          <p:cNvPr id="43010"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3011"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p:cNvSpPr>
            <a:spLocks noGrp="1" noChangeArrowheads="1"/>
          </p:cNvSpPr>
          <p:nvPr>
            <p:ph type="sldNum"/>
          </p:nvPr>
        </p:nvSpPr>
        <p:spPr>
          <a:ln/>
        </p:spPr>
        <p:txBody>
          <a:bodyPr/>
          <a:lstStyle/>
          <a:p>
            <a:fld id="{C46CF94F-A3A7-4DC1-AC27-D2FB13C05C35}" type="slidenum">
              <a:rPr lang="en-GB"/>
              <a:pPr/>
              <a:t>9</a:t>
            </a:fld>
            <a:endParaRPr lang="en-GB"/>
          </a:p>
        </p:txBody>
      </p:sp>
      <p:sp>
        <p:nvSpPr>
          <p:cNvPr id="4403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r">
              <a:lnSpc>
                <a:spcPct val="100000"/>
              </a:lnSpc>
              <a:buClrTx/>
              <a:buFontTx/>
              <a:buNone/>
            </a:pPr>
            <a:fld id="{3F8A73B0-7DFB-4CF6-93AE-59E68A87A454}" type="slidenum">
              <a:rPr lang="en-GB" sz="1200">
                <a:solidFill>
                  <a:srgbClr val="000000"/>
                </a:solidFill>
                <a:latin typeface="Times New Roman" pitchFamily="16" charset="0"/>
              </a:rPr>
              <a:pPr algn="r">
                <a:lnSpc>
                  <a:spcPct val="100000"/>
                </a:lnSpc>
                <a:buClrTx/>
                <a:buFontTx/>
                <a:buNone/>
              </a:pPr>
              <a:t>9</a:t>
            </a:fld>
            <a:endParaRPr lang="en-GB" sz="1200">
              <a:solidFill>
                <a:srgbClr val="000000"/>
              </a:solidFill>
              <a:latin typeface="Times New Roman" pitchFamily="16" charset="0"/>
            </a:endParaRPr>
          </a:p>
        </p:txBody>
      </p:sp>
      <p:sp>
        <p:nvSpPr>
          <p:cNvPr id="44034"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44035" name="Rectangle 3"/>
          <p:cNvSpPr txBox="1">
            <a:spLocks noChangeArrowheads="1"/>
          </p:cNvSpPr>
          <p:nvPr>
            <p:ph type="body"/>
          </p:nvPr>
        </p:nvSpPr>
        <p:spPr bwMode="auto">
          <a:xfrm>
            <a:off x="685800" y="4343400"/>
            <a:ext cx="5480050"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číslo snímku 3"/>
          <p:cNvSpPr>
            <a:spLocks noGrp="1"/>
          </p:cNvSpPr>
          <p:nvPr>
            <p:ph type="sldNum" idx="10"/>
          </p:nvPr>
        </p:nvSpPr>
        <p:spPr/>
        <p:txBody>
          <a:bodyPr/>
          <a:lstStyle>
            <a:lvl1pPr>
              <a:defRPr/>
            </a:lvl1pPr>
          </a:lstStyle>
          <a:p>
            <a:fld id="{C3E6DDC4-3F54-4EE4-AAEA-B405B58D725A}" type="slidenum">
              <a:rPr lang="en-GB"/>
              <a:pPr/>
              <a:t>‹#›</a:t>
            </a:fld>
            <a:endParaRPr lang="en-GB"/>
          </a:p>
        </p:txBody>
      </p:sp>
    </p:spTree>
    <p:extLst>
      <p:ext uri="{BB962C8B-B14F-4D97-AF65-F5344CB8AC3E}">
        <p14:creationId xmlns:p14="http://schemas.microsoft.com/office/powerpoint/2010/main" val="1185036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BEC7D864-4592-4DDD-B76C-94B3F6BD78EE}" type="slidenum">
              <a:rPr lang="en-GB"/>
              <a:pPr/>
              <a:t>‹#›</a:t>
            </a:fld>
            <a:endParaRPr lang="en-GB"/>
          </a:p>
        </p:txBody>
      </p:sp>
    </p:spTree>
    <p:extLst>
      <p:ext uri="{BB962C8B-B14F-4D97-AF65-F5344CB8AC3E}">
        <p14:creationId xmlns:p14="http://schemas.microsoft.com/office/powerpoint/2010/main" val="61823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3050" y="128588"/>
            <a:ext cx="2054225" cy="59959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28588"/>
            <a:ext cx="6013450" cy="59959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FCCC7D3F-BBD8-4400-BEA8-18D27850CF70}" type="slidenum">
              <a:rPr lang="en-GB"/>
              <a:pPr/>
              <a:t>‹#›</a:t>
            </a:fld>
            <a:endParaRPr lang="en-GB"/>
          </a:p>
        </p:txBody>
      </p:sp>
    </p:spTree>
    <p:extLst>
      <p:ext uri="{BB962C8B-B14F-4D97-AF65-F5344CB8AC3E}">
        <p14:creationId xmlns:p14="http://schemas.microsoft.com/office/powerpoint/2010/main" val="2004510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číslo snímku 3"/>
          <p:cNvSpPr>
            <a:spLocks noGrp="1"/>
          </p:cNvSpPr>
          <p:nvPr>
            <p:ph type="sldNum" idx="10"/>
          </p:nvPr>
        </p:nvSpPr>
        <p:spPr/>
        <p:txBody>
          <a:bodyPr/>
          <a:lstStyle>
            <a:lvl1pPr>
              <a:defRPr/>
            </a:lvl1pPr>
          </a:lstStyle>
          <a:p>
            <a:fld id="{137BDBDD-E9D8-49AE-995F-366D8399427D}" type="slidenum">
              <a:rPr lang="en-GB"/>
              <a:pPr/>
              <a:t>‹#›</a:t>
            </a:fld>
            <a:endParaRPr lang="en-GB"/>
          </a:p>
        </p:txBody>
      </p:sp>
    </p:spTree>
    <p:extLst>
      <p:ext uri="{BB962C8B-B14F-4D97-AF65-F5344CB8AC3E}">
        <p14:creationId xmlns:p14="http://schemas.microsoft.com/office/powerpoint/2010/main" val="1317815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9DDAB4D7-874B-46E8-8B78-E033EBEEBBCC}" type="slidenum">
              <a:rPr lang="en-GB"/>
              <a:pPr/>
              <a:t>‹#›</a:t>
            </a:fld>
            <a:endParaRPr lang="en-GB"/>
          </a:p>
        </p:txBody>
      </p:sp>
    </p:spTree>
    <p:extLst>
      <p:ext uri="{BB962C8B-B14F-4D97-AF65-F5344CB8AC3E}">
        <p14:creationId xmlns:p14="http://schemas.microsoft.com/office/powerpoint/2010/main" val="71368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číslo snímku 3"/>
          <p:cNvSpPr>
            <a:spLocks noGrp="1"/>
          </p:cNvSpPr>
          <p:nvPr>
            <p:ph type="sldNum" idx="10"/>
          </p:nvPr>
        </p:nvSpPr>
        <p:spPr/>
        <p:txBody>
          <a:bodyPr/>
          <a:lstStyle>
            <a:lvl1pPr>
              <a:defRPr/>
            </a:lvl1pPr>
          </a:lstStyle>
          <a:p>
            <a:fld id="{658AB32A-CAB3-4762-AF88-074E011581F2}" type="slidenum">
              <a:rPr lang="en-GB"/>
              <a:pPr/>
              <a:t>‹#›</a:t>
            </a:fld>
            <a:endParaRPr lang="en-GB"/>
          </a:p>
        </p:txBody>
      </p:sp>
    </p:spTree>
    <p:extLst>
      <p:ext uri="{BB962C8B-B14F-4D97-AF65-F5344CB8AC3E}">
        <p14:creationId xmlns:p14="http://schemas.microsoft.com/office/powerpoint/2010/main" val="1894848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4963"/>
            <a:ext cx="4033838"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604963"/>
            <a:ext cx="4033837"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číslo snímku 4"/>
          <p:cNvSpPr>
            <a:spLocks noGrp="1"/>
          </p:cNvSpPr>
          <p:nvPr>
            <p:ph type="sldNum" idx="10"/>
          </p:nvPr>
        </p:nvSpPr>
        <p:spPr/>
        <p:txBody>
          <a:bodyPr/>
          <a:lstStyle>
            <a:lvl1pPr>
              <a:defRPr/>
            </a:lvl1pPr>
          </a:lstStyle>
          <a:p>
            <a:fld id="{C904B387-6806-40C7-909E-98E3C417108A}" type="slidenum">
              <a:rPr lang="en-GB"/>
              <a:pPr/>
              <a:t>‹#›</a:t>
            </a:fld>
            <a:endParaRPr lang="en-GB"/>
          </a:p>
        </p:txBody>
      </p:sp>
    </p:spTree>
    <p:extLst>
      <p:ext uri="{BB962C8B-B14F-4D97-AF65-F5344CB8AC3E}">
        <p14:creationId xmlns:p14="http://schemas.microsoft.com/office/powerpoint/2010/main" val="353892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číslo snímku 6"/>
          <p:cNvSpPr>
            <a:spLocks noGrp="1"/>
          </p:cNvSpPr>
          <p:nvPr>
            <p:ph type="sldNum" idx="10"/>
          </p:nvPr>
        </p:nvSpPr>
        <p:spPr/>
        <p:txBody>
          <a:bodyPr/>
          <a:lstStyle>
            <a:lvl1pPr>
              <a:defRPr/>
            </a:lvl1pPr>
          </a:lstStyle>
          <a:p>
            <a:fld id="{408F8E7B-6CA2-434B-BE95-9259837ADA9D}" type="slidenum">
              <a:rPr lang="en-GB"/>
              <a:pPr/>
              <a:t>‹#›</a:t>
            </a:fld>
            <a:endParaRPr lang="en-GB"/>
          </a:p>
        </p:txBody>
      </p:sp>
    </p:spTree>
    <p:extLst>
      <p:ext uri="{BB962C8B-B14F-4D97-AF65-F5344CB8AC3E}">
        <p14:creationId xmlns:p14="http://schemas.microsoft.com/office/powerpoint/2010/main" val="1932874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číslo snímku 2"/>
          <p:cNvSpPr>
            <a:spLocks noGrp="1"/>
          </p:cNvSpPr>
          <p:nvPr>
            <p:ph type="sldNum" idx="10"/>
          </p:nvPr>
        </p:nvSpPr>
        <p:spPr/>
        <p:txBody>
          <a:bodyPr/>
          <a:lstStyle>
            <a:lvl1pPr>
              <a:defRPr/>
            </a:lvl1pPr>
          </a:lstStyle>
          <a:p>
            <a:fld id="{5705A8D8-4A1E-406E-9E25-268570E2FA37}" type="slidenum">
              <a:rPr lang="en-GB"/>
              <a:pPr/>
              <a:t>‹#›</a:t>
            </a:fld>
            <a:endParaRPr lang="en-GB"/>
          </a:p>
        </p:txBody>
      </p:sp>
    </p:spTree>
    <p:extLst>
      <p:ext uri="{BB962C8B-B14F-4D97-AF65-F5344CB8AC3E}">
        <p14:creationId xmlns:p14="http://schemas.microsoft.com/office/powerpoint/2010/main" val="2807131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1"/>
          <p:cNvSpPr>
            <a:spLocks noGrp="1"/>
          </p:cNvSpPr>
          <p:nvPr>
            <p:ph type="sldNum" idx="10"/>
          </p:nvPr>
        </p:nvSpPr>
        <p:spPr/>
        <p:txBody>
          <a:bodyPr/>
          <a:lstStyle>
            <a:lvl1pPr>
              <a:defRPr/>
            </a:lvl1pPr>
          </a:lstStyle>
          <a:p>
            <a:fld id="{52F1C9BA-4C4C-4B8F-886E-04CB44EA52CB}" type="slidenum">
              <a:rPr lang="en-GB"/>
              <a:pPr/>
              <a:t>‹#›</a:t>
            </a:fld>
            <a:endParaRPr lang="en-GB"/>
          </a:p>
        </p:txBody>
      </p:sp>
    </p:spTree>
    <p:extLst>
      <p:ext uri="{BB962C8B-B14F-4D97-AF65-F5344CB8AC3E}">
        <p14:creationId xmlns:p14="http://schemas.microsoft.com/office/powerpoint/2010/main" val="1202509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idx="10"/>
          </p:nvPr>
        </p:nvSpPr>
        <p:spPr/>
        <p:txBody>
          <a:bodyPr/>
          <a:lstStyle>
            <a:lvl1pPr>
              <a:defRPr/>
            </a:lvl1pPr>
          </a:lstStyle>
          <a:p>
            <a:fld id="{10974511-FF4C-412F-867F-6D8C93C70CAF}" type="slidenum">
              <a:rPr lang="en-GB"/>
              <a:pPr/>
              <a:t>‹#›</a:t>
            </a:fld>
            <a:endParaRPr lang="en-GB"/>
          </a:p>
        </p:txBody>
      </p:sp>
    </p:spTree>
    <p:extLst>
      <p:ext uri="{BB962C8B-B14F-4D97-AF65-F5344CB8AC3E}">
        <p14:creationId xmlns:p14="http://schemas.microsoft.com/office/powerpoint/2010/main" val="176274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8AC0CCE8-EF2B-4D56-BF9F-B93DFBA5C435}" type="slidenum">
              <a:rPr lang="en-GB"/>
              <a:pPr/>
              <a:t>‹#›</a:t>
            </a:fld>
            <a:endParaRPr lang="en-GB"/>
          </a:p>
        </p:txBody>
      </p:sp>
    </p:spTree>
    <p:extLst>
      <p:ext uri="{BB962C8B-B14F-4D97-AF65-F5344CB8AC3E}">
        <p14:creationId xmlns:p14="http://schemas.microsoft.com/office/powerpoint/2010/main" val="9465765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idx="10"/>
          </p:nvPr>
        </p:nvSpPr>
        <p:spPr/>
        <p:txBody>
          <a:bodyPr/>
          <a:lstStyle>
            <a:lvl1pPr>
              <a:defRPr/>
            </a:lvl1pPr>
          </a:lstStyle>
          <a:p>
            <a:fld id="{F1286994-C465-425A-B6D5-EE9605251C1E}" type="slidenum">
              <a:rPr lang="en-GB"/>
              <a:pPr/>
              <a:t>‹#›</a:t>
            </a:fld>
            <a:endParaRPr lang="en-GB"/>
          </a:p>
        </p:txBody>
      </p:sp>
    </p:spTree>
    <p:extLst>
      <p:ext uri="{BB962C8B-B14F-4D97-AF65-F5344CB8AC3E}">
        <p14:creationId xmlns:p14="http://schemas.microsoft.com/office/powerpoint/2010/main" val="430704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F3E4BA38-2E05-452A-BBCF-9D9E80639441}" type="slidenum">
              <a:rPr lang="en-GB"/>
              <a:pPr/>
              <a:t>‹#›</a:t>
            </a:fld>
            <a:endParaRPr lang="en-GB"/>
          </a:p>
        </p:txBody>
      </p:sp>
    </p:spTree>
    <p:extLst>
      <p:ext uri="{BB962C8B-B14F-4D97-AF65-F5344CB8AC3E}">
        <p14:creationId xmlns:p14="http://schemas.microsoft.com/office/powerpoint/2010/main" val="34841552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3050" y="1604963"/>
            <a:ext cx="2054225" cy="45243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4963"/>
            <a:ext cx="6013450" cy="45243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číslo snímku 3"/>
          <p:cNvSpPr>
            <a:spLocks noGrp="1"/>
          </p:cNvSpPr>
          <p:nvPr>
            <p:ph type="sldNum" idx="10"/>
          </p:nvPr>
        </p:nvSpPr>
        <p:spPr/>
        <p:txBody>
          <a:bodyPr/>
          <a:lstStyle>
            <a:lvl1pPr>
              <a:defRPr/>
            </a:lvl1pPr>
          </a:lstStyle>
          <a:p>
            <a:fld id="{23AA7819-96A5-4BD5-BB0D-27D5333FA3AC}" type="slidenum">
              <a:rPr lang="en-GB"/>
              <a:pPr/>
              <a:t>‹#›</a:t>
            </a:fld>
            <a:endParaRPr lang="en-GB"/>
          </a:p>
        </p:txBody>
      </p:sp>
    </p:spTree>
    <p:extLst>
      <p:ext uri="{BB962C8B-B14F-4D97-AF65-F5344CB8AC3E}">
        <p14:creationId xmlns:p14="http://schemas.microsoft.com/office/powerpoint/2010/main" val="28007233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1736725"/>
            <a:ext cx="7762875" cy="1911350"/>
          </a:xfrm>
        </p:spPr>
        <p:txBody>
          <a:bodyPr/>
          <a:lstStyle/>
          <a:p>
            <a:r>
              <a:rPr lang="cs-CZ" smtClean="0"/>
              <a:t>Kliknutím lze upravit styl.</a:t>
            </a:r>
            <a:endParaRPr lang="cs-CZ"/>
          </a:p>
        </p:txBody>
      </p:sp>
      <p:sp>
        <p:nvSpPr>
          <p:cNvPr id="3" name="Zástupný symbol pro číslo snímku 2"/>
          <p:cNvSpPr>
            <a:spLocks noGrp="1"/>
          </p:cNvSpPr>
          <p:nvPr>
            <p:ph type="sldNum" idx="10"/>
          </p:nvPr>
        </p:nvSpPr>
        <p:spPr>
          <a:xfrm>
            <a:off x="6553200" y="6253163"/>
            <a:ext cx="2124075" cy="466725"/>
          </a:xfrm>
        </p:spPr>
        <p:txBody>
          <a:bodyPr/>
          <a:lstStyle>
            <a:lvl1pPr>
              <a:defRPr/>
            </a:lvl1pPr>
          </a:lstStyle>
          <a:p>
            <a:fld id="{90BFAEBE-1AD6-4314-9C2C-E389C3CCE4B5}" type="slidenum">
              <a:rPr lang="en-GB"/>
              <a:pPr/>
              <a:t>‹#›</a:t>
            </a:fld>
            <a:endParaRPr lang="en-GB"/>
          </a:p>
        </p:txBody>
      </p:sp>
    </p:spTree>
    <p:extLst>
      <p:ext uri="{BB962C8B-B14F-4D97-AF65-F5344CB8AC3E}">
        <p14:creationId xmlns:p14="http://schemas.microsoft.com/office/powerpoint/2010/main" val="397620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číslo snímku 3"/>
          <p:cNvSpPr>
            <a:spLocks noGrp="1"/>
          </p:cNvSpPr>
          <p:nvPr>
            <p:ph type="sldNum" idx="10"/>
          </p:nvPr>
        </p:nvSpPr>
        <p:spPr/>
        <p:txBody>
          <a:bodyPr/>
          <a:lstStyle>
            <a:lvl1pPr>
              <a:defRPr/>
            </a:lvl1pPr>
          </a:lstStyle>
          <a:p>
            <a:fld id="{FB20D7DC-EF6A-4E3B-A6D5-53F33A8F5980}" type="slidenum">
              <a:rPr lang="en-GB"/>
              <a:pPr/>
              <a:t>‹#›</a:t>
            </a:fld>
            <a:endParaRPr lang="en-GB"/>
          </a:p>
        </p:txBody>
      </p:sp>
    </p:spTree>
    <p:extLst>
      <p:ext uri="{BB962C8B-B14F-4D97-AF65-F5344CB8AC3E}">
        <p14:creationId xmlns:p14="http://schemas.microsoft.com/office/powerpoint/2010/main" val="109169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3838"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600200"/>
            <a:ext cx="4033837"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číslo snímku 4"/>
          <p:cNvSpPr>
            <a:spLocks noGrp="1"/>
          </p:cNvSpPr>
          <p:nvPr>
            <p:ph type="sldNum" idx="10"/>
          </p:nvPr>
        </p:nvSpPr>
        <p:spPr/>
        <p:txBody>
          <a:bodyPr/>
          <a:lstStyle>
            <a:lvl1pPr>
              <a:defRPr/>
            </a:lvl1pPr>
          </a:lstStyle>
          <a:p>
            <a:fld id="{75304051-DA97-4FD1-94EF-86D378812198}" type="slidenum">
              <a:rPr lang="en-GB"/>
              <a:pPr/>
              <a:t>‹#›</a:t>
            </a:fld>
            <a:endParaRPr lang="en-GB"/>
          </a:p>
        </p:txBody>
      </p:sp>
    </p:spTree>
    <p:extLst>
      <p:ext uri="{BB962C8B-B14F-4D97-AF65-F5344CB8AC3E}">
        <p14:creationId xmlns:p14="http://schemas.microsoft.com/office/powerpoint/2010/main" val="379718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číslo snímku 6"/>
          <p:cNvSpPr>
            <a:spLocks noGrp="1"/>
          </p:cNvSpPr>
          <p:nvPr>
            <p:ph type="sldNum" idx="10"/>
          </p:nvPr>
        </p:nvSpPr>
        <p:spPr/>
        <p:txBody>
          <a:bodyPr/>
          <a:lstStyle>
            <a:lvl1pPr>
              <a:defRPr/>
            </a:lvl1pPr>
          </a:lstStyle>
          <a:p>
            <a:fld id="{5616D3F3-D2E6-4E46-B395-AEC2B2461C65}" type="slidenum">
              <a:rPr lang="en-GB"/>
              <a:pPr/>
              <a:t>‹#›</a:t>
            </a:fld>
            <a:endParaRPr lang="en-GB"/>
          </a:p>
        </p:txBody>
      </p:sp>
    </p:spTree>
    <p:extLst>
      <p:ext uri="{BB962C8B-B14F-4D97-AF65-F5344CB8AC3E}">
        <p14:creationId xmlns:p14="http://schemas.microsoft.com/office/powerpoint/2010/main" val="36140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číslo snímku 2"/>
          <p:cNvSpPr>
            <a:spLocks noGrp="1"/>
          </p:cNvSpPr>
          <p:nvPr>
            <p:ph type="sldNum" idx="10"/>
          </p:nvPr>
        </p:nvSpPr>
        <p:spPr/>
        <p:txBody>
          <a:bodyPr/>
          <a:lstStyle>
            <a:lvl1pPr>
              <a:defRPr/>
            </a:lvl1pPr>
          </a:lstStyle>
          <a:p>
            <a:fld id="{10210EA7-58B6-4CD1-A267-8ABD277791C4}" type="slidenum">
              <a:rPr lang="en-GB"/>
              <a:pPr/>
              <a:t>‹#›</a:t>
            </a:fld>
            <a:endParaRPr lang="en-GB"/>
          </a:p>
        </p:txBody>
      </p:sp>
    </p:spTree>
    <p:extLst>
      <p:ext uri="{BB962C8B-B14F-4D97-AF65-F5344CB8AC3E}">
        <p14:creationId xmlns:p14="http://schemas.microsoft.com/office/powerpoint/2010/main" val="137982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1"/>
          <p:cNvSpPr>
            <a:spLocks noGrp="1"/>
          </p:cNvSpPr>
          <p:nvPr>
            <p:ph type="sldNum" idx="10"/>
          </p:nvPr>
        </p:nvSpPr>
        <p:spPr/>
        <p:txBody>
          <a:bodyPr/>
          <a:lstStyle>
            <a:lvl1pPr>
              <a:defRPr/>
            </a:lvl1pPr>
          </a:lstStyle>
          <a:p>
            <a:fld id="{B0E02551-52D3-4CA3-9348-55C9FFE9D20D}" type="slidenum">
              <a:rPr lang="en-GB"/>
              <a:pPr/>
              <a:t>‹#›</a:t>
            </a:fld>
            <a:endParaRPr lang="en-GB"/>
          </a:p>
        </p:txBody>
      </p:sp>
    </p:spTree>
    <p:extLst>
      <p:ext uri="{BB962C8B-B14F-4D97-AF65-F5344CB8AC3E}">
        <p14:creationId xmlns:p14="http://schemas.microsoft.com/office/powerpoint/2010/main" val="298555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idx="10"/>
          </p:nvPr>
        </p:nvSpPr>
        <p:spPr/>
        <p:txBody>
          <a:bodyPr/>
          <a:lstStyle>
            <a:lvl1pPr>
              <a:defRPr/>
            </a:lvl1pPr>
          </a:lstStyle>
          <a:p>
            <a:fld id="{F1C7899B-B076-44F4-8B0B-C3A7774D122E}" type="slidenum">
              <a:rPr lang="en-GB"/>
              <a:pPr/>
              <a:t>‹#›</a:t>
            </a:fld>
            <a:endParaRPr lang="en-GB"/>
          </a:p>
        </p:txBody>
      </p:sp>
    </p:spTree>
    <p:extLst>
      <p:ext uri="{BB962C8B-B14F-4D97-AF65-F5344CB8AC3E}">
        <p14:creationId xmlns:p14="http://schemas.microsoft.com/office/powerpoint/2010/main" val="2851515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číslo snímku 4"/>
          <p:cNvSpPr>
            <a:spLocks noGrp="1"/>
          </p:cNvSpPr>
          <p:nvPr>
            <p:ph type="sldNum" idx="10"/>
          </p:nvPr>
        </p:nvSpPr>
        <p:spPr/>
        <p:txBody>
          <a:bodyPr/>
          <a:lstStyle>
            <a:lvl1pPr>
              <a:defRPr/>
            </a:lvl1pPr>
          </a:lstStyle>
          <a:p>
            <a:fld id="{640A5B5E-2D30-402E-9787-8D45555500E0}" type="slidenum">
              <a:rPr lang="en-GB"/>
              <a:pPr/>
              <a:t>‹#›</a:t>
            </a:fld>
            <a:endParaRPr lang="en-GB"/>
          </a:p>
        </p:txBody>
      </p:sp>
    </p:spTree>
    <p:extLst>
      <p:ext uri="{BB962C8B-B14F-4D97-AF65-F5344CB8AC3E}">
        <p14:creationId xmlns:p14="http://schemas.microsoft.com/office/powerpoint/2010/main" val="372846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025" name="Text Box 1"/>
          <p:cNvSpPr txBox="1">
            <a:spLocks noChangeArrowheads="1"/>
          </p:cNvSpPr>
          <p:nvPr/>
        </p:nvSpPr>
        <p:spPr bwMode="auto">
          <a:xfrm>
            <a:off x="457200" y="6249988"/>
            <a:ext cx="2130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26" name="Rectangle 2"/>
          <p:cNvSpPr>
            <a:spLocks noGrp="1" noChangeArrowheads="1"/>
          </p:cNvSpPr>
          <p:nvPr>
            <p:ph type="sldNum"/>
          </p:nvPr>
        </p:nvSpPr>
        <p:spPr bwMode="auto">
          <a:xfrm>
            <a:off x="6553200" y="6248400"/>
            <a:ext cx="2124075"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ea typeface="+mn-ea"/>
                <a:cs typeface="+mn-cs"/>
              </a:defRPr>
            </a:lvl1pPr>
          </a:lstStyle>
          <a:p>
            <a:fld id="{507DF033-EC20-4878-9359-B48045986CD2}" type="slidenum">
              <a:rPr lang="en-GB"/>
              <a:pPr/>
              <a:t>‹#›</a:t>
            </a:fld>
            <a:endParaRPr lang="en-GB"/>
          </a:p>
        </p:txBody>
      </p:sp>
      <p:grpSp>
        <p:nvGrpSpPr>
          <p:cNvPr id="1027" name="Group 3"/>
          <p:cNvGrpSpPr>
            <a:grpSpLocks/>
          </p:cNvGrpSpPr>
          <p:nvPr/>
        </p:nvGrpSpPr>
        <p:grpSpPr bwMode="auto">
          <a:xfrm>
            <a:off x="0" y="0"/>
            <a:ext cx="9137650" cy="6846888"/>
            <a:chOff x="0" y="0"/>
            <a:chExt cx="5756" cy="4313"/>
          </a:xfrm>
        </p:grpSpPr>
        <p:grpSp>
          <p:nvGrpSpPr>
            <p:cNvPr id="1028" name="Group 4"/>
            <p:cNvGrpSpPr>
              <a:grpSpLocks/>
            </p:cNvGrpSpPr>
            <p:nvPr/>
          </p:nvGrpSpPr>
          <p:grpSpPr bwMode="auto">
            <a:xfrm>
              <a:off x="1728" y="2230"/>
              <a:ext cx="4024" cy="2083"/>
              <a:chOff x="1728" y="2230"/>
              <a:chExt cx="4024" cy="2083"/>
            </a:xfrm>
          </p:grpSpPr>
          <p:sp>
            <p:nvSpPr>
              <p:cNvPr id="1029" name="AutoShape 5"/>
              <p:cNvSpPr>
                <a:spLocks noChangeArrowheads="1"/>
              </p:cNvSpPr>
              <p:nvPr/>
            </p:nvSpPr>
            <p:spPr bwMode="auto">
              <a:xfrm>
                <a:off x="1728" y="2644"/>
                <a:ext cx="2880" cy="1669"/>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740 w 2882"/>
                  <a:gd name="T5" fmla="*/ 528 h 1671"/>
                  <a:gd name="T6" fmla="*/ 2632 w 2882"/>
                  <a:gd name="T7" fmla="*/ 484 h 1671"/>
                  <a:gd name="T8" fmla="*/ 2480 w 2882"/>
                  <a:gd name="T9" fmla="*/ 424 h 1671"/>
                  <a:gd name="T10" fmla="*/ 2203 w 2882"/>
                  <a:gd name="T11" fmla="*/ 343 h 1671"/>
                  <a:gd name="T12" fmla="*/ 1970 w 2882"/>
                  <a:gd name="T13" fmla="*/ 277 h 1671"/>
                  <a:gd name="T14" fmla="*/ 1807 w 2882"/>
                  <a:gd name="T15" fmla="*/ 212 h 1671"/>
                  <a:gd name="T16" fmla="*/ 1693 w 2882"/>
                  <a:gd name="T17" fmla="*/ 152 h 1671"/>
                  <a:gd name="T18" fmla="*/ 1628 w 2882"/>
                  <a:gd name="T19" fmla="*/ 103 h 1671"/>
                  <a:gd name="T20" fmla="*/ 1590 w 2882"/>
                  <a:gd name="T21" fmla="*/ 60 h 1671"/>
                  <a:gd name="T22" fmla="*/ 1579 w 2882"/>
                  <a:gd name="T23" fmla="*/ 27 h 1671"/>
                  <a:gd name="T24" fmla="*/ 1585 w 2882"/>
                  <a:gd name="T25" fmla="*/ 0 h 1671"/>
                  <a:gd name="T26" fmla="*/ 1557 w 2882"/>
                  <a:gd name="T27" fmla="*/ 49 h 1671"/>
                  <a:gd name="T28" fmla="*/ 1568 w 2882"/>
                  <a:gd name="T29" fmla="*/ 98 h 1671"/>
                  <a:gd name="T30" fmla="*/ 1617 w 2882"/>
                  <a:gd name="T31" fmla="*/ 141 h 1671"/>
                  <a:gd name="T32" fmla="*/ 1688 w 2882"/>
                  <a:gd name="T33" fmla="*/ 185 h 1671"/>
                  <a:gd name="T34" fmla="*/ 1791 w 2882"/>
                  <a:gd name="T35" fmla="*/ 228 h 1671"/>
                  <a:gd name="T36" fmla="*/ 2040 w 2882"/>
                  <a:gd name="T37" fmla="*/ 310 h 1671"/>
                  <a:gd name="T38" fmla="*/ 2285 w 2882"/>
                  <a:gd name="T39" fmla="*/ 381 h 1671"/>
                  <a:gd name="T40" fmla="*/ 2464 w 2882"/>
                  <a:gd name="T41" fmla="*/ 435 h 1671"/>
                  <a:gd name="T42" fmla="*/ 2605 w 2882"/>
                  <a:gd name="T43" fmla="*/ 484 h 1671"/>
                  <a:gd name="T44" fmla="*/ 2708 w 2882"/>
                  <a:gd name="T45" fmla="*/ 528 h 1671"/>
                  <a:gd name="T46" fmla="*/ 2768 w 2882"/>
                  <a:gd name="T47" fmla="*/ 560 h 1671"/>
                  <a:gd name="T48" fmla="*/ 2795 w 2882"/>
                  <a:gd name="T49" fmla="*/ 593 h 1671"/>
                  <a:gd name="T50" fmla="*/ 2795 w 2882"/>
                  <a:gd name="T51" fmla="*/ 642 h 1671"/>
                  <a:gd name="T52" fmla="*/ 2762 w 2882"/>
                  <a:gd name="T53" fmla="*/ 691 h 1671"/>
                  <a:gd name="T54" fmla="*/ 2692 w 2882"/>
                  <a:gd name="T55" fmla="*/ 735 h 1671"/>
                  <a:gd name="T56" fmla="*/ 2589 w 2882"/>
                  <a:gd name="T57" fmla="*/ 778 h 1671"/>
                  <a:gd name="T58" fmla="*/ 2458 w 2882"/>
                  <a:gd name="T59" fmla="*/ 822 h 1671"/>
                  <a:gd name="T60" fmla="*/ 2301 w 2882"/>
                  <a:gd name="T61" fmla="*/ 865 h 1671"/>
                  <a:gd name="T62" fmla="*/ 2030 w 2882"/>
                  <a:gd name="T63" fmla="*/ 930 h 1671"/>
                  <a:gd name="T64" fmla="*/ 1606 w 2882"/>
                  <a:gd name="T65" fmla="*/ 1034 h 1671"/>
                  <a:gd name="T66" fmla="*/ 1145 w 2882"/>
                  <a:gd name="T67" fmla="*/ 1164 h 1671"/>
                  <a:gd name="T68" fmla="*/ 673 w 2882"/>
                  <a:gd name="T69" fmla="*/ 1328 h 1671"/>
                  <a:gd name="T70" fmla="*/ 217 w 2882"/>
                  <a:gd name="T71" fmla="*/ 1545 h 1671"/>
                  <a:gd name="T72" fmla="*/ 353 w 2882"/>
                  <a:gd name="T73" fmla="*/ 1671 h 1671"/>
                  <a:gd name="T74" fmla="*/ 754 w 2882"/>
                  <a:gd name="T75" fmla="*/ 1469 h 1671"/>
                  <a:gd name="T76" fmla="*/ 1145 w 2882"/>
                  <a:gd name="T77" fmla="*/ 1311 h 1671"/>
                  <a:gd name="T78" fmla="*/ 1519 w 2882"/>
                  <a:gd name="T79" fmla="*/ 1186 h 1671"/>
                  <a:gd name="T80" fmla="*/ 1861 w 2882"/>
                  <a:gd name="T81" fmla="*/ 1083 h 1671"/>
                  <a:gd name="T82" fmla="*/ 2165 w 2882"/>
                  <a:gd name="T83" fmla="*/ 1007 h 1671"/>
                  <a:gd name="T84" fmla="*/ 2426 w 2882"/>
                  <a:gd name="T85" fmla="*/ 947 h 1671"/>
                  <a:gd name="T86" fmla="*/ 2626 w 2882"/>
                  <a:gd name="T87" fmla="*/ 892 h 1671"/>
                  <a:gd name="T88" fmla="*/ 2762 w 2882"/>
                  <a:gd name="T89" fmla="*/ 838 h 1671"/>
                  <a:gd name="T90" fmla="*/ 2827 w 2882"/>
                  <a:gd name="T91" fmla="*/ 794 h 1671"/>
                  <a:gd name="T92" fmla="*/ 2865 w 2882"/>
                  <a:gd name="T93" fmla="*/ 745 h 1671"/>
                  <a:gd name="T94" fmla="*/ 2882 w 2882"/>
                  <a:gd name="T95" fmla="*/ 702 h 1671"/>
                  <a:gd name="T96" fmla="*/ 2854 w 2882"/>
                  <a:gd name="T97" fmla="*/ 620 h 1671"/>
                  <a:gd name="T98" fmla="*/ 2800 w 2882"/>
                  <a:gd name="T99" fmla="*/ 560 h 1671"/>
                  <a:gd name="T100" fmla="*/ 2773 w 2882"/>
                  <a:gd name="T101" fmla="*/ 544 h 1671"/>
                  <a:gd name="T102" fmla="*/ 0 w 2882"/>
                  <a:gd name="T103" fmla="*/ 0 h 1671"/>
                  <a:gd name="T104" fmla="*/ 2882 w 2882"/>
                  <a:gd name="T105" fmla="*/ 1671 h 1671"/>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T102" t="T103" r="T104" b="T105"/>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close/>
                  </a:path>
                </a:pathLst>
              </a:custGeom>
              <a:gradFill rotWithShape="0">
                <a:gsLst>
                  <a:gs pos="0">
                    <a:srgbClr val="002E8A"/>
                  </a:gs>
                  <a:gs pos="100000">
                    <a:srgbClr val="003399"/>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0" name="AutoShape 6"/>
              <p:cNvSpPr>
                <a:spLocks noChangeArrowheads="1"/>
              </p:cNvSpPr>
              <p:nvPr/>
            </p:nvSpPr>
            <p:spPr bwMode="auto">
              <a:xfrm>
                <a:off x="4169" y="2671"/>
                <a:ext cx="1257" cy="81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259 w 1259"/>
                  <a:gd name="T5" fmla="*/ 615 h 811"/>
                  <a:gd name="T6" fmla="*/ 1248 w 1259"/>
                  <a:gd name="T7" fmla="*/ 588 h 811"/>
                  <a:gd name="T8" fmla="*/ 1237 w 1259"/>
                  <a:gd name="T9" fmla="*/ 566 h 811"/>
                  <a:gd name="T10" fmla="*/ 1216 w 1259"/>
                  <a:gd name="T11" fmla="*/ 539 h 811"/>
                  <a:gd name="T12" fmla="*/ 1188 w 1259"/>
                  <a:gd name="T13" fmla="*/ 517 h 811"/>
                  <a:gd name="T14" fmla="*/ 1123 w 1259"/>
                  <a:gd name="T15" fmla="*/ 479 h 811"/>
                  <a:gd name="T16" fmla="*/ 1042 w 1259"/>
                  <a:gd name="T17" fmla="*/ 441 h 811"/>
                  <a:gd name="T18" fmla="*/ 944 w 1259"/>
                  <a:gd name="T19" fmla="*/ 408 h 811"/>
                  <a:gd name="T20" fmla="*/ 841 w 1259"/>
                  <a:gd name="T21" fmla="*/ 381 h 811"/>
                  <a:gd name="T22" fmla="*/ 727 w 1259"/>
                  <a:gd name="T23" fmla="*/ 348 h 811"/>
                  <a:gd name="T24" fmla="*/ 613 w 1259"/>
                  <a:gd name="T25" fmla="*/ 321 h 811"/>
                  <a:gd name="T26" fmla="*/ 499 w 1259"/>
                  <a:gd name="T27" fmla="*/ 294 h 811"/>
                  <a:gd name="T28" fmla="*/ 391 w 1259"/>
                  <a:gd name="T29" fmla="*/ 261 h 811"/>
                  <a:gd name="T30" fmla="*/ 288 w 1259"/>
                  <a:gd name="T31" fmla="*/ 229 h 811"/>
                  <a:gd name="T32" fmla="*/ 195 w 1259"/>
                  <a:gd name="T33" fmla="*/ 196 h 811"/>
                  <a:gd name="T34" fmla="*/ 119 w 1259"/>
                  <a:gd name="T35" fmla="*/ 152 h 811"/>
                  <a:gd name="T36" fmla="*/ 54 w 1259"/>
                  <a:gd name="T37" fmla="*/ 109 h 811"/>
                  <a:gd name="T38" fmla="*/ 33 w 1259"/>
                  <a:gd name="T39" fmla="*/ 87 h 811"/>
                  <a:gd name="T40" fmla="*/ 16 w 1259"/>
                  <a:gd name="T41" fmla="*/ 60 h 811"/>
                  <a:gd name="T42" fmla="*/ 5 w 1259"/>
                  <a:gd name="T43" fmla="*/ 33 h 811"/>
                  <a:gd name="T44" fmla="*/ 0 w 1259"/>
                  <a:gd name="T45" fmla="*/ 0 h 811"/>
                  <a:gd name="T46" fmla="*/ 0 w 1259"/>
                  <a:gd name="T47" fmla="*/ 6 h 811"/>
                  <a:gd name="T48" fmla="*/ 0 w 1259"/>
                  <a:gd name="T49" fmla="*/ 11 h 811"/>
                  <a:gd name="T50" fmla="*/ 0 w 1259"/>
                  <a:gd name="T51" fmla="*/ 38 h 811"/>
                  <a:gd name="T52" fmla="*/ 5 w 1259"/>
                  <a:gd name="T53" fmla="*/ 60 h 811"/>
                  <a:gd name="T54" fmla="*/ 16 w 1259"/>
                  <a:gd name="T55" fmla="*/ 87 h 811"/>
                  <a:gd name="T56" fmla="*/ 33 w 1259"/>
                  <a:gd name="T57" fmla="*/ 114 h 811"/>
                  <a:gd name="T58" fmla="*/ 54 w 1259"/>
                  <a:gd name="T59" fmla="*/ 142 h 811"/>
                  <a:gd name="T60" fmla="*/ 87 w 1259"/>
                  <a:gd name="T61" fmla="*/ 174 h 811"/>
                  <a:gd name="T62" fmla="*/ 125 w 1259"/>
                  <a:gd name="T63" fmla="*/ 207 h 811"/>
                  <a:gd name="T64" fmla="*/ 179 w 1259"/>
                  <a:gd name="T65" fmla="*/ 240 h 811"/>
                  <a:gd name="T66" fmla="*/ 244 w 1259"/>
                  <a:gd name="T67" fmla="*/ 278 h 811"/>
                  <a:gd name="T68" fmla="*/ 326 w 1259"/>
                  <a:gd name="T69" fmla="*/ 310 h 811"/>
                  <a:gd name="T70" fmla="*/ 418 w 1259"/>
                  <a:gd name="T71" fmla="*/ 348 h 811"/>
                  <a:gd name="T72" fmla="*/ 526 w 1259"/>
                  <a:gd name="T73" fmla="*/ 381 h 811"/>
                  <a:gd name="T74" fmla="*/ 657 w 1259"/>
                  <a:gd name="T75" fmla="*/ 414 h 811"/>
                  <a:gd name="T76" fmla="*/ 749 w 1259"/>
                  <a:gd name="T77" fmla="*/ 435 h 811"/>
                  <a:gd name="T78" fmla="*/ 830 w 1259"/>
                  <a:gd name="T79" fmla="*/ 463 h 811"/>
                  <a:gd name="T80" fmla="*/ 901 w 1259"/>
                  <a:gd name="T81" fmla="*/ 490 h 811"/>
                  <a:gd name="T82" fmla="*/ 966 w 1259"/>
                  <a:gd name="T83" fmla="*/ 512 h 811"/>
                  <a:gd name="T84" fmla="*/ 1015 w 1259"/>
                  <a:gd name="T85" fmla="*/ 539 h 811"/>
                  <a:gd name="T86" fmla="*/ 1053 w 1259"/>
                  <a:gd name="T87" fmla="*/ 566 h 811"/>
                  <a:gd name="T88" fmla="*/ 1080 w 1259"/>
                  <a:gd name="T89" fmla="*/ 593 h 811"/>
                  <a:gd name="T90" fmla="*/ 1102 w 1259"/>
                  <a:gd name="T91" fmla="*/ 620 h 811"/>
                  <a:gd name="T92" fmla="*/ 1112 w 1259"/>
                  <a:gd name="T93" fmla="*/ 648 h 811"/>
                  <a:gd name="T94" fmla="*/ 1118 w 1259"/>
                  <a:gd name="T95" fmla="*/ 675 h 811"/>
                  <a:gd name="T96" fmla="*/ 1112 w 1259"/>
                  <a:gd name="T97" fmla="*/ 697 h 811"/>
                  <a:gd name="T98" fmla="*/ 1096 w 1259"/>
                  <a:gd name="T99" fmla="*/ 724 h 811"/>
                  <a:gd name="T100" fmla="*/ 1080 w 1259"/>
                  <a:gd name="T101" fmla="*/ 746 h 811"/>
                  <a:gd name="T102" fmla="*/ 1053 w 1259"/>
                  <a:gd name="T103" fmla="*/ 767 h 811"/>
                  <a:gd name="T104" fmla="*/ 1015 w 1259"/>
                  <a:gd name="T105" fmla="*/ 789 h 811"/>
                  <a:gd name="T106" fmla="*/ 977 w 1259"/>
                  <a:gd name="T107" fmla="*/ 811 h 811"/>
                  <a:gd name="T108" fmla="*/ 1047 w 1259"/>
                  <a:gd name="T109" fmla="*/ 789 h 811"/>
                  <a:gd name="T110" fmla="*/ 1107 w 1259"/>
                  <a:gd name="T111" fmla="*/ 767 h 811"/>
                  <a:gd name="T112" fmla="*/ 1156 w 1259"/>
                  <a:gd name="T113" fmla="*/ 746 h 811"/>
                  <a:gd name="T114" fmla="*/ 1199 w 1259"/>
                  <a:gd name="T115" fmla="*/ 724 h 811"/>
                  <a:gd name="T116" fmla="*/ 1226 w 1259"/>
                  <a:gd name="T117" fmla="*/ 702 h 811"/>
                  <a:gd name="T118" fmla="*/ 1248 w 1259"/>
                  <a:gd name="T119" fmla="*/ 675 h 811"/>
                  <a:gd name="T120" fmla="*/ 1259 w 1259"/>
                  <a:gd name="T121" fmla="*/ 648 h 811"/>
                  <a:gd name="T122" fmla="*/ 1259 w 1259"/>
                  <a:gd name="T123" fmla="*/ 615 h 811"/>
                  <a:gd name="T124" fmla="*/ 1259 w 1259"/>
                  <a:gd name="T125" fmla="*/ 615 h 811"/>
                  <a:gd name="T126" fmla="*/ 0 w 1259"/>
                  <a:gd name="T127" fmla="*/ 0 h 811"/>
                  <a:gd name="T128" fmla="*/ 1259 w 1259"/>
                  <a:gd name="T129" fmla="*/ 811 h 811"/>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close/>
                  </a:path>
                </a:pathLst>
              </a:custGeom>
              <a:gradFill rotWithShape="0">
                <a:gsLst>
                  <a:gs pos="0">
                    <a:srgbClr val="002E8A"/>
                  </a:gs>
                  <a:gs pos="100000">
                    <a:srgbClr val="003399"/>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1" name="AutoShape 7"/>
              <p:cNvSpPr>
                <a:spLocks noChangeArrowheads="1"/>
              </p:cNvSpPr>
              <p:nvPr/>
            </p:nvSpPr>
            <p:spPr bwMode="auto">
              <a:xfrm>
                <a:off x="2899" y="3345"/>
                <a:ext cx="2847" cy="968"/>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92 w 2849"/>
                  <a:gd name="T5" fmla="*/ 958 h 969"/>
                  <a:gd name="T6" fmla="*/ 0 w 2849"/>
                  <a:gd name="T7" fmla="*/ 969 h 969"/>
                  <a:gd name="T8" fmla="*/ 391 w 2849"/>
                  <a:gd name="T9" fmla="*/ 969 h 969"/>
                  <a:gd name="T10" fmla="*/ 434 w 2849"/>
                  <a:gd name="T11" fmla="*/ 947 h 969"/>
                  <a:gd name="T12" fmla="*/ 483 w 2849"/>
                  <a:gd name="T13" fmla="*/ 914 h 969"/>
                  <a:gd name="T14" fmla="*/ 554 w 2849"/>
                  <a:gd name="T15" fmla="*/ 876 h 969"/>
                  <a:gd name="T16" fmla="*/ 635 w 2849"/>
                  <a:gd name="T17" fmla="*/ 838 h 969"/>
                  <a:gd name="T18" fmla="*/ 727 w 2849"/>
                  <a:gd name="T19" fmla="*/ 794 h 969"/>
                  <a:gd name="T20" fmla="*/ 836 w 2849"/>
                  <a:gd name="T21" fmla="*/ 745 h 969"/>
                  <a:gd name="T22" fmla="*/ 961 w 2849"/>
                  <a:gd name="T23" fmla="*/ 696 h 969"/>
                  <a:gd name="T24" fmla="*/ 1102 w 2849"/>
                  <a:gd name="T25" fmla="*/ 642 h 969"/>
                  <a:gd name="T26" fmla="*/ 1259 w 2849"/>
                  <a:gd name="T27" fmla="*/ 582 h 969"/>
                  <a:gd name="T28" fmla="*/ 1433 w 2849"/>
                  <a:gd name="T29" fmla="*/ 522 h 969"/>
                  <a:gd name="T30" fmla="*/ 1623 w 2849"/>
                  <a:gd name="T31" fmla="*/ 462 h 969"/>
                  <a:gd name="T32" fmla="*/ 1829 w 2849"/>
                  <a:gd name="T33" fmla="*/ 403 h 969"/>
                  <a:gd name="T34" fmla="*/ 2057 w 2849"/>
                  <a:gd name="T35" fmla="*/ 343 h 969"/>
                  <a:gd name="T36" fmla="*/ 2301 w 2849"/>
                  <a:gd name="T37" fmla="*/ 283 h 969"/>
                  <a:gd name="T38" fmla="*/ 2567 w 2849"/>
                  <a:gd name="T39" fmla="*/ 223 h 969"/>
                  <a:gd name="T40" fmla="*/ 2849 w 2849"/>
                  <a:gd name="T41" fmla="*/ 163 h 969"/>
                  <a:gd name="T42" fmla="*/ 2849 w 2849"/>
                  <a:gd name="T43" fmla="*/ 0 h 969"/>
                  <a:gd name="T44" fmla="*/ 2817 w 2849"/>
                  <a:gd name="T45" fmla="*/ 16 h 969"/>
                  <a:gd name="T46" fmla="*/ 2773 w 2849"/>
                  <a:gd name="T47" fmla="*/ 33 h 969"/>
                  <a:gd name="T48" fmla="*/ 2719 w 2849"/>
                  <a:gd name="T49" fmla="*/ 54 h 969"/>
                  <a:gd name="T50" fmla="*/ 2648 w 2849"/>
                  <a:gd name="T51" fmla="*/ 76 h 969"/>
                  <a:gd name="T52" fmla="*/ 2572 w 2849"/>
                  <a:gd name="T53" fmla="*/ 98 h 969"/>
                  <a:gd name="T54" fmla="*/ 2491 w 2849"/>
                  <a:gd name="T55" fmla="*/ 120 h 969"/>
                  <a:gd name="T56" fmla="*/ 2399 w 2849"/>
                  <a:gd name="T57" fmla="*/ 147 h 969"/>
                  <a:gd name="T58" fmla="*/ 2301 w 2849"/>
                  <a:gd name="T59" fmla="*/ 169 h 969"/>
                  <a:gd name="T60" fmla="*/ 2095 w 2849"/>
                  <a:gd name="T61" fmla="*/ 223 h 969"/>
                  <a:gd name="T62" fmla="*/ 1889 w 2849"/>
                  <a:gd name="T63" fmla="*/ 277 h 969"/>
                  <a:gd name="T64" fmla="*/ 1688 w 2849"/>
                  <a:gd name="T65" fmla="*/ 326 h 969"/>
                  <a:gd name="T66" fmla="*/ 1590 w 2849"/>
                  <a:gd name="T67" fmla="*/ 354 h 969"/>
                  <a:gd name="T68" fmla="*/ 1503 w 2849"/>
                  <a:gd name="T69" fmla="*/ 381 h 969"/>
                  <a:gd name="T70" fmla="*/ 1107 w 2849"/>
                  <a:gd name="T71" fmla="*/ 506 h 969"/>
                  <a:gd name="T72" fmla="*/ 912 w 2849"/>
                  <a:gd name="T73" fmla="*/ 577 h 969"/>
                  <a:gd name="T74" fmla="*/ 727 w 2849"/>
                  <a:gd name="T75" fmla="*/ 647 h 969"/>
                  <a:gd name="T76" fmla="*/ 548 w 2849"/>
                  <a:gd name="T77" fmla="*/ 718 h 969"/>
                  <a:gd name="T78" fmla="*/ 380 w 2849"/>
                  <a:gd name="T79" fmla="*/ 794 h 969"/>
                  <a:gd name="T80" fmla="*/ 228 w 2849"/>
                  <a:gd name="T81" fmla="*/ 876 h 969"/>
                  <a:gd name="T82" fmla="*/ 92 w 2849"/>
                  <a:gd name="T83" fmla="*/ 958 h 969"/>
                  <a:gd name="T84" fmla="*/ 92 w 2849"/>
                  <a:gd name="T85" fmla="*/ 958 h 969"/>
                  <a:gd name="T86" fmla="*/ 0 w 2849"/>
                  <a:gd name="T87" fmla="*/ 0 h 969"/>
                  <a:gd name="T88" fmla="*/ 2849 w 2849"/>
                  <a:gd name="T89" fmla="*/ 969 h 96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T86" t="T87" r="T88" b="T89"/>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close/>
                  </a:path>
                </a:pathLst>
              </a:custGeom>
              <a:gradFill rotWithShape="0">
                <a:gsLst>
                  <a:gs pos="0">
                    <a:srgbClr val="00297C"/>
                  </a:gs>
                  <a:gs pos="100000">
                    <a:srgbClr val="003399"/>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2" name="AutoShape 8"/>
              <p:cNvSpPr>
                <a:spLocks noChangeArrowheads="1"/>
              </p:cNvSpPr>
              <p:nvPr/>
            </p:nvSpPr>
            <p:spPr bwMode="auto">
              <a:xfrm>
                <a:off x="2747" y="2230"/>
                <a:ext cx="3005" cy="2083"/>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433 w 3007"/>
                  <a:gd name="T5" fmla="*/ 474 h 2085"/>
                  <a:gd name="T6" fmla="*/ 1460 w 3007"/>
                  <a:gd name="T7" fmla="*/ 528 h 2085"/>
                  <a:gd name="T8" fmla="*/ 1541 w 3007"/>
                  <a:gd name="T9" fmla="*/ 593 h 2085"/>
                  <a:gd name="T10" fmla="*/ 1715 w 3007"/>
                  <a:gd name="T11" fmla="*/ 670 h 2085"/>
                  <a:gd name="T12" fmla="*/ 1927 w 3007"/>
                  <a:gd name="T13" fmla="*/ 735 h 2085"/>
                  <a:gd name="T14" fmla="*/ 2155 w 3007"/>
                  <a:gd name="T15" fmla="*/ 789 h 2085"/>
                  <a:gd name="T16" fmla="*/ 2372 w 3007"/>
                  <a:gd name="T17" fmla="*/ 849 h 2085"/>
                  <a:gd name="T18" fmla="*/ 2551 w 3007"/>
                  <a:gd name="T19" fmla="*/ 920 h 2085"/>
                  <a:gd name="T20" fmla="*/ 2638 w 3007"/>
                  <a:gd name="T21" fmla="*/ 980 h 2085"/>
                  <a:gd name="T22" fmla="*/ 2676 w 3007"/>
                  <a:gd name="T23" fmla="*/ 1029 h 2085"/>
                  <a:gd name="T24" fmla="*/ 2681 w 3007"/>
                  <a:gd name="T25" fmla="*/ 1083 h 2085"/>
                  <a:gd name="T26" fmla="*/ 2665 w 3007"/>
                  <a:gd name="T27" fmla="*/ 1127 h 2085"/>
                  <a:gd name="T28" fmla="*/ 2616 w 3007"/>
                  <a:gd name="T29" fmla="*/ 1170 h 2085"/>
                  <a:gd name="T30" fmla="*/ 2545 w 3007"/>
                  <a:gd name="T31" fmla="*/ 1208 h 2085"/>
                  <a:gd name="T32" fmla="*/ 2448 w 3007"/>
                  <a:gd name="T33" fmla="*/ 1241 h 2085"/>
                  <a:gd name="T34" fmla="*/ 2328 w 3007"/>
                  <a:gd name="T35" fmla="*/ 1274 h 2085"/>
                  <a:gd name="T36" fmla="*/ 2106 w 3007"/>
                  <a:gd name="T37" fmla="*/ 1328 h 2085"/>
                  <a:gd name="T38" fmla="*/ 1742 w 3007"/>
                  <a:gd name="T39" fmla="*/ 1421 h 2085"/>
                  <a:gd name="T40" fmla="*/ 1308 w 3007"/>
                  <a:gd name="T41" fmla="*/ 1540 h 2085"/>
                  <a:gd name="T42" fmla="*/ 820 w 3007"/>
                  <a:gd name="T43" fmla="*/ 1709 h 2085"/>
                  <a:gd name="T44" fmla="*/ 282 w 3007"/>
                  <a:gd name="T45" fmla="*/ 1943 h 2085"/>
                  <a:gd name="T46" fmla="*/ 152 w 3007"/>
                  <a:gd name="T47" fmla="*/ 2085 h 2085"/>
                  <a:gd name="T48" fmla="*/ 386 w 3007"/>
                  <a:gd name="T49" fmla="*/ 1992 h 2085"/>
                  <a:gd name="T50" fmla="*/ 700 w 3007"/>
                  <a:gd name="T51" fmla="*/ 1834 h 2085"/>
                  <a:gd name="T52" fmla="*/ 1064 w 3007"/>
                  <a:gd name="T53" fmla="*/ 1693 h 2085"/>
                  <a:gd name="T54" fmla="*/ 1661 w 3007"/>
                  <a:gd name="T55" fmla="*/ 1497 h 2085"/>
                  <a:gd name="T56" fmla="*/ 1845 w 3007"/>
                  <a:gd name="T57" fmla="*/ 1442 h 2085"/>
                  <a:gd name="T58" fmla="*/ 2252 w 3007"/>
                  <a:gd name="T59" fmla="*/ 1339 h 2085"/>
                  <a:gd name="T60" fmla="*/ 2551 w 3007"/>
                  <a:gd name="T61" fmla="*/ 1263 h 2085"/>
                  <a:gd name="T62" fmla="*/ 2730 w 3007"/>
                  <a:gd name="T63" fmla="*/ 1214 h 2085"/>
                  <a:gd name="T64" fmla="*/ 2876 w 3007"/>
                  <a:gd name="T65" fmla="*/ 1170 h 2085"/>
                  <a:gd name="T66" fmla="*/ 2974 w 3007"/>
                  <a:gd name="T67" fmla="*/ 1132 h 2085"/>
                  <a:gd name="T68" fmla="*/ 3007 w 3007"/>
                  <a:gd name="T69" fmla="*/ 871 h 2085"/>
                  <a:gd name="T70" fmla="*/ 2860 w 3007"/>
                  <a:gd name="T71" fmla="*/ 844 h 2085"/>
                  <a:gd name="T72" fmla="*/ 2670 w 3007"/>
                  <a:gd name="T73" fmla="*/ 806 h 2085"/>
                  <a:gd name="T74" fmla="*/ 2458 w 3007"/>
                  <a:gd name="T75" fmla="*/ 757 h 2085"/>
                  <a:gd name="T76" fmla="*/ 2138 w 3007"/>
                  <a:gd name="T77" fmla="*/ 670 h 2085"/>
                  <a:gd name="T78" fmla="*/ 1959 w 3007"/>
                  <a:gd name="T79" fmla="*/ 604 h 2085"/>
                  <a:gd name="T80" fmla="*/ 1824 w 3007"/>
                  <a:gd name="T81" fmla="*/ 534 h 2085"/>
                  <a:gd name="T82" fmla="*/ 1769 w 3007"/>
                  <a:gd name="T83" fmla="*/ 474 h 2085"/>
                  <a:gd name="T84" fmla="*/ 1753 w 3007"/>
                  <a:gd name="T85" fmla="*/ 436 h 2085"/>
                  <a:gd name="T86" fmla="*/ 1780 w 3007"/>
                  <a:gd name="T87" fmla="*/ 381 h 2085"/>
                  <a:gd name="T88" fmla="*/ 1862 w 3007"/>
                  <a:gd name="T89" fmla="*/ 316 h 2085"/>
                  <a:gd name="T90" fmla="*/ 1986 w 3007"/>
                  <a:gd name="T91" fmla="*/ 267 h 2085"/>
                  <a:gd name="T92" fmla="*/ 2149 w 3007"/>
                  <a:gd name="T93" fmla="*/ 229 h 2085"/>
                  <a:gd name="T94" fmla="*/ 2431 w 3007"/>
                  <a:gd name="T95" fmla="*/ 180 h 2085"/>
                  <a:gd name="T96" fmla="*/ 2827 w 3007"/>
                  <a:gd name="T97" fmla="*/ 125 h 2085"/>
                  <a:gd name="T98" fmla="*/ 3007 w 3007"/>
                  <a:gd name="T99" fmla="*/ 87 h 2085"/>
                  <a:gd name="T100" fmla="*/ 2909 w 3007"/>
                  <a:gd name="T101" fmla="*/ 22 h 2085"/>
                  <a:gd name="T102" fmla="*/ 2676 w 3007"/>
                  <a:gd name="T103" fmla="*/ 66 h 2085"/>
                  <a:gd name="T104" fmla="*/ 2285 w 3007"/>
                  <a:gd name="T105" fmla="*/ 120 h 2085"/>
                  <a:gd name="T106" fmla="*/ 2030 w 3007"/>
                  <a:gd name="T107" fmla="*/ 158 h 2085"/>
                  <a:gd name="T108" fmla="*/ 1791 w 3007"/>
                  <a:gd name="T109" fmla="*/ 202 h 2085"/>
                  <a:gd name="T110" fmla="*/ 1601 w 3007"/>
                  <a:gd name="T111" fmla="*/ 261 h 2085"/>
                  <a:gd name="T112" fmla="*/ 1471 w 3007"/>
                  <a:gd name="T113" fmla="*/ 338 h 2085"/>
                  <a:gd name="T114" fmla="*/ 1438 w 3007"/>
                  <a:gd name="T115" fmla="*/ 387 h 2085"/>
                  <a:gd name="T116" fmla="*/ 1427 w 3007"/>
                  <a:gd name="T117" fmla="*/ 441 h 2085"/>
                  <a:gd name="T118" fmla="*/ 0 w 3007"/>
                  <a:gd name="T119" fmla="*/ 0 h 2085"/>
                  <a:gd name="T120" fmla="*/ 3007 w 3007"/>
                  <a:gd name="T121" fmla="*/ 2085 h 2085"/>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T118" t="T119" r="T120" b="T121"/>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rgbClr val="00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3" name="AutoShape 9"/>
              <p:cNvSpPr>
                <a:spLocks noChangeArrowheads="1"/>
              </p:cNvSpPr>
              <p:nvPr/>
            </p:nvSpPr>
            <p:spPr bwMode="auto">
              <a:xfrm>
                <a:off x="4499" y="2317"/>
                <a:ext cx="1246" cy="538"/>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1248"/>
                  <a:gd name="T5" fmla="*/ 332 h 539"/>
                  <a:gd name="T6" fmla="*/ 0 w 1248"/>
                  <a:gd name="T7" fmla="*/ 360 h 539"/>
                  <a:gd name="T8" fmla="*/ 5 w 1248"/>
                  <a:gd name="T9" fmla="*/ 387 h 539"/>
                  <a:gd name="T10" fmla="*/ 27 w 1248"/>
                  <a:gd name="T11" fmla="*/ 414 h 539"/>
                  <a:gd name="T12" fmla="*/ 54 w 1248"/>
                  <a:gd name="T13" fmla="*/ 436 h 539"/>
                  <a:gd name="T14" fmla="*/ 92 w 1248"/>
                  <a:gd name="T15" fmla="*/ 463 h 539"/>
                  <a:gd name="T16" fmla="*/ 141 w 1248"/>
                  <a:gd name="T17" fmla="*/ 490 h 539"/>
                  <a:gd name="T18" fmla="*/ 195 w 1248"/>
                  <a:gd name="T19" fmla="*/ 512 h 539"/>
                  <a:gd name="T20" fmla="*/ 255 w 1248"/>
                  <a:gd name="T21" fmla="*/ 539 h 539"/>
                  <a:gd name="T22" fmla="*/ 212 w 1248"/>
                  <a:gd name="T23" fmla="*/ 517 h 539"/>
                  <a:gd name="T24" fmla="*/ 179 w 1248"/>
                  <a:gd name="T25" fmla="*/ 490 h 539"/>
                  <a:gd name="T26" fmla="*/ 157 w 1248"/>
                  <a:gd name="T27" fmla="*/ 468 h 539"/>
                  <a:gd name="T28" fmla="*/ 141 w 1248"/>
                  <a:gd name="T29" fmla="*/ 447 h 539"/>
                  <a:gd name="T30" fmla="*/ 136 w 1248"/>
                  <a:gd name="T31" fmla="*/ 425 h 539"/>
                  <a:gd name="T32" fmla="*/ 136 w 1248"/>
                  <a:gd name="T33" fmla="*/ 403 h 539"/>
                  <a:gd name="T34" fmla="*/ 141 w 1248"/>
                  <a:gd name="T35" fmla="*/ 381 h 539"/>
                  <a:gd name="T36" fmla="*/ 157 w 1248"/>
                  <a:gd name="T37" fmla="*/ 365 h 539"/>
                  <a:gd name="T38" fmla="*/ 179 w 1248"/>
                  <a:gd name="T39" fmla="*/ 343 h 539"/>
                  <a:gd name="T40" fmla="*/ 201 w 1248"/>
                  <a:gd name="T41" fmla="*/ 327 h 539"/>
                  <a:gd name="T42" fmla="*/ 266 w 1248"/>
                  <a:gd name="T43" fmla="*/ 294 h 539"/>
                  <a:gd name="T44" fmla="*/ 353 w 1248"/>
                  <a:gd name="T45" fmla="*/ 262 h 539"/>
                  <a:gd name="T46" fmla="*/ 445 w 1248"/>
                  <a:gd name="T47" fmla="*/ 234 h 539"/>
                  <a:gd name="T48" fmla="*/ 554 w 1248"/>
                  <a:gd name="T49" fmla="*/ 213 h 539"/>
                  <a:gd name="T50" fmla="*/ 662 w 1248"/>
                  <a:gd name="T51" fmla="*/ 191 h 539"/>
                  <a:gd name="T52" fmla="*/ 890 w 1248"/>
                  <a:gd name="T53" fmla="*/ 153 h 539"/>
                  <a:gd name="T54" fmla="*/ 993 w 1248"/>
                  <a:gd name="T55" fmla="*/ 136 h 539"/>
                  <a:gd name="T56" fmla="*/ 1091 w 1248"/>
                  <a:gd name="T57" fmla="*/ 120 h 539"/>
                  <a:gd name="T58" fmla="*/ 1178 w 1248"/>
                  <a:gd name="T59" fmla="*/ 115 h 539"/>
                  <a:gd name="T60" fmla="*/ 1248 w 1248"/>
                  <a:gd name="T61" fmla="*/ 104 h 539"/>
                  <a:gd name="T62" fmla="*/ 1248 w 1248"/>
                  <a:gd name="T63" fmla="*/ 0 h 539"/>
                  <a:gd name="T64" fmla="*/ 1161 w 1248"/>
                  <a:gd name="T65" fmla="*/ 22 h 539"/>
                  <a:gd name="T66" fmla="*/ 1069 w 1248"/>
                  <a:gd name="T67" fmla="*/ 38 h 539"/>
                  <a:gd name="T68" fmla="*/ 874 w 1248"/>
                  <a:gd name="T69" fmla="*/ 71 h 539"/>
                  <a:gd name="T70" fmla="*/ 673 w 1248"/>
                  <a:gd name="T71" fmla="*/ 93 h 539"/>
                  <a:gd name="T72" fmla="*/ 483 w 1248"/>
                  <a:gd name="T73" fmla="*/ 126 h 539"/>
                  <a:gd name="T74" fmla="*/ 391 w 1248"/>
                  <a:gd name="T75" fmla="*/ 142 h 539"/>
                  <a:gd name="T76" fmla="*/ 309 w 1248"/>
                  <a:gd name="T77" fmla="*/ 158 h 539"/>
                  <a:gd name="T78" fmla="*/ 228 w 1248"/>
                  <a:gd name="T79" fmla="*/ 180 h 539"/>
                  <a:gd name="T80" fmla="*/ 163 w 1248"/>
                  <a:gd name="T81" fmla="*/ 202 h 539"/>
                  <a:gd name="T82" fmla="*/ 103 w 1248"/>
                  <a:gd name="T83" fmla="*/ 229 h 539"/>
                  <a:gd name="T84" fmla="*/ 54 w 1248"/>
                  <a:gd name="T85" fmla="*/ 256 h 539"/>
                  <a:gd name="T86" fmla="*/ 22 w 1248"/>
                  <a:gd name="T87" fmla="*/ 294 h 539"/>
                  <a:gd name="T88" fmla="*/ 0 w 1248"/>
                  <a:gd name="T89" fmla="*/ 332 h 539"/>
                  <a:gd name="T90" fmla="*/ 0 w 1248"/>
                  <a:gd name="T91" fmla="*/ 332 h 539"/>
                  <a:gd name="T92" fmla="*/ 0 w 1248"/>
                  <a:gd name="T93" fmla="*/ 0 h 539"/>
                  <a:gd name="T94" fmla="*/ 1248 w 1248"/>
                  <a:gd name="T95" fmla="*/ 539 h 5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T92" t="T93" r="T94" b="T95"/>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close/>
                  </a:path>
                </a:pathLst>
              </a:custGeom>
              <a:gradFill rotWithShape="0">
                <a:gsLst>
                  <a:gs pos="0">
                    <a:srgbClr val="003399"/>
                  </a:gs>
                  <a:gs pos="100000">
                    <a:srgbClr val="002C85"/>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1034" name="AutoShape 10"/>
            <p:cNvSpPr>
              <a:spLocks noChangeArrowheads="1"/>
            </p:cNvSpPr>
            <p:nvPr/>
          </p:nvSpPr>
          <p:spPr bwMode="auto">
            <a:xfrm>
              <a:off x="3321" y="1341"/>
              <a:ext cx="1824" cy="1536"/>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982 w 2296"/>
                <a:gd name="T5" fmla="*/ 1061 h 1469"/>
                <a:gd name="T6" fmla="*/ 1357 w 2296"/>
                <a:gd name="T7" fmla="*/ 1012 h 1469"/>
                <a:gd name="T8" fmla="*/ 1666 w 2296"/>
                <a:gd name="T9" fmla="*/ 957 h 1469"/>
                <a:gd name="T10" fmla="*/ 1916 w 2296"/>
                <a:gd name="T11" fmla="*/ 897 h 1469"/>
                <a:gd name="T12" fmla="*/ 2100 w 2296"/>
                <a:gd name="T13" fmla="*/ 832 h 1469"/>
                <a:gd name="T14" fmla="*/ 2220 w 2296"/>
                <a:gd name="T15" fmla="*/ 756 h 1469"/>
                <a:gd name="T16" fmla="*/ 2285 w 2296"/>
                <a:gd name="T17" fmla="*/ 669 h 1469"/>
                <a:gd name="T18" fmla="*/ 2290 w 2296"/>
                <a:gd name="T19" fmla="*/ 560 h 1469"/>
                <a:gd name="T20" fmla="*/ 2241 w 2296"/>
                <a:gd name="T21" fmla="*/ 457 h 1469"/>
                <a:gd name="T22" fmla="*/ 2144 w 2296"/>
                <a:gd name="T23" fmla="*/ 364 h 1469"/>
                <a:gd name="T24" fmla="*/ 2008 w 2296"/>
                <a:gd name="T25" fmla="*/ 277 h 1469"/>
                <a:gd name="T26" fmla="*/ 1769 w 2296"/>
                <a:gd name="T27" fmla="*/ 157 h 1469"/>
                <a:gd name="T28" fmla="*/ 1612 w 2296"/>
                <a:gd name="T29" fmla="*/ 92 h 1469"/>
                <a:gd name="T30" fmla="*/ 1476 w 2296"/>
                <a:gd name="T31" fmla="*/ 43 h 1469"/>
                <a:gd name="T32" fmla="*/ 1384 w 2296"/>
                <a:gd name="T33" fmla="*/ 10 h 1469"/>
                <a:gd name="T34" fmla="*/ 1346 w 2296"/>
                <a:gd name="T35" fmla="*/ 0 h 1469"/>
                <a:gd name="T36" fmla="*/ 1655 w 2296"/>
                <a:gd name="T37" fmla="*/ 119 h 1469"/>
                <a:gd name="T38" fmla="*/ 1948 w 2296"/>
                <a:gd name="T39" fmla="*/ 255 h 1469"/>
                <a:gd name="T40" fmla="*/ 2068 w 2296"/>
                <a:gd name="T41" fmla="*/ 326 h 1469"/>
                <a:gd name="T42" fmla="*/ 2171 w 2296"/>
                <a:gd name="T43" fmla="*/ 402 h 1469"/>
                <a:gd name="T44" fmla="*/ 2236 w 2296"/>
                <a:gd name="T45" fmla="*/ 478 h 1469"/>
                <a:gd name="T46" fmla="*/ 2263 w 2296"/>
                <a:gd name="T47" fmla="*/ 560 h 1469"/>
                <a:gd name="T48" fmla="*/ 2241 w 2296"/>
                <a:gd name="T49" fmla="*/ 636 h 1469"/>
                <a:gd name="T50" fmla="*/ 2171 w 2296"/>
                <a:gd name="T51" fmla="*/ 702 h 1469"/>
                <a:gd name="T52" fmla="*/ 2062 w 2296"/>
                <a:gd name="T53" fmla="*/ 756 h 1469"/>
                <a:gd name="T54" fmla="*/ 1921 w 2296"/>
                <a:gd name="T55" fmla="*/ 800 h 1469"/>
                <a:gd name="T56" fmla="*/ 1748 w 2296"/>
                <a:gd name="T57" fmla="*/ 843 h 1469"/>
                <a:gd name="T58" fmla="*/ 1351 w 2296"/>
                <a:gd name="T59" fmla="*/ 908 h 1469"/>
                <a:gd name="T60" fmla="*/ 923 w 2296"/>
                <a:gd name="T61" fmla="*/ 968 h 1469"/>
                <a:gd name="T62" fmla="*/ 521 w 2296"/>
                <a:gd name="T63" fmla="*/ 1028 h 1469"/>
                <a:gd name="T64" fmla="*/ 353 w 2296"/>
                <a:gd name="T65" fmla="*/ 1066 h 1469"/>
                <a:gd name="T66" fmla="*/ 206 w 2296"/>
                <a:gd name="T67" fmla="*/ 1104 h 1469"/>
                <a:gd name="T68" fmla="*/ 92 w 2296"/>
                <a:gd name="T69" fmla="*/ 1148 h 1469"/>
                <a:gd name="T70" fmla="*/ 22 w 2296"/>
                <a:gd name="T71" fmla="*/ 1202 h 1469"/>
                <a:gd name="T72" fmla="*/ 0 w 2296"/>
                <a:gd name="T73" fmla="*/ 1262 h 1469"/>
                <a:gd name="T74" fmla="*/ 27 w 2296"/>
                <a:gd name="T75" fmla="*/ 1327 h 1469"/>
                <a:gd name="T76" fmla="*/ 98 w 2296"/>
                <a:gd name="T77" fmla="*/ 1382 h 1469"/>
                <a:gd name="T78" fmla="*/ 196 w 2296"/>
                <a:gd name="T79" fmla="*/ 1425 h 1469"/>
                <a:gd name="T80" fmla="*/ 326 w 2296"/>
                <a:gd name="T81" fmla="*/ 1469 h 1469"/>
                <a:gd name="T82" fmla="*/ 217 w 2296"/>
                <a:gd name="T83" fmla="*/ 1414 h 1469"/>
                <a:gd name="T84" fmla="*/ 147 w 2296"/>
                <a:gd name="T85" fmla="*/ 1360 h 1469"/>
                <a:gd name="T86" fmla="*/ 120 w 2296"/>
                <a:gd name="T87" fmla="*/ 1306 h 1469"/>
                <a:gd name="T88" fmla="*/ 141 w 2296"/>
                <a:gd name="T89" fmla="*/ 1257 h 1469"/>
                <a:gd name="T90" fmla="*/ 212 w 2296"/>
                <a:gd name="T91" fmla="*/ 1208 h 1469"/>
                <a:gd name="T92" fmla="*/ 342 w 2296"/>
                <a:gd name="T93" fmla="*/ 1164 h 1469"/>
                <a:gd name="T94" fmla="*/ 527 w 2296"/>
                <a:gd name="T95" fmla="*/ 1121 h 1469"/>
                <a:gd name="T96" fmla="*/ 771 w 2296"/>
                <a:gd name="T97" fmla="*/ 1088 h 1469"/>
                <a:gd name="T98" fmla="*/ 0 w 2296"/>
                <a:gd name="T99" fmla="*/ 0 h 1469"/>
                <a:gd name="T100" fmla="*/ 2296 w 2296"/>
                <a:gd name="T101" fmla="*/ 1469 h 146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T98" t="T99" r="T100" b="T101"/>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close/>
                </a:path>
              </a:pathLst>
            </a:custGeom>
            <a:gradFill rotWithShape="0">
              <a:gsLst>
                <a:gs pos="0">
                  <a:srgbClr val="003399"/>
                </a:gs>
                <a:gs pos="100000">
                  <a:srgbClr val="002B81"/>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5" name="AutoShape 11"/>
            <p:cNvSpPr>
              <a:spLocks noChangeArrowheads="1"/>
            </p:cNvSpPr>
            <p:nvPr/>
          </p:nvSpPr>
          <p:spPr bwMode="auto">
            <a:xfrm>
              <a:off x="0" y="0"/>
              <a:ext cx="5756" cy="1775"/>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5740"/>
                <a:gd name="T5" fmla="*/ 0 h 1906"/>
                <a:gd name="T6" fmla="*/ 0 w 5740"/>
                <a:gd name="T7" fmla="*/ 1906 h 1906"/>
                <a:gd name="T8" fmla="*/ 5740 w 5740"/>
                <a:gd name="T9" fmla="*/ 1906 h 1906"/>
                <a:gd name="T10" fmla="*/ 5740 w 5740"/>
                <a:gd name="T11" fmla="*/ 0 h 1906"/>
                <a:gd name="T12" fmla="*/ 0 w 5740"/>
                <a:gd name="T13" fmla="*/ 0 h 1906"/>
                <a:gd name="T14" fmla="*/ 0 w 5740"/>
                <a:gd name="T15" fmla="*/ 0 h 1906"/>
                <a:gd name="T16" fmla="*/ 0 w 5740"/>
                <a:gd name="T17" fmla="*/ 0 h 1906"/>
                <a:gd name="T18" fmla="*/ 5740 w 5740"/>
                <a:gd name="T19" fmla="*/ 1906 h 1906"/>
              </a:gdLst>
              <a:ahLst/>
              <a:cxnLst>
                <a:cxn ang="0">
                  <a:pos x="T4" y="T5"/>
                </a:cxn>
                <a:cxn ang="0">
                  <a:pos x="T6" y="T7"/>
                </a:cxn>
                <a:cxn ang="0">
                  <a:pos x="T8" y="T9"/>
                </a:cxn>
                <a:cxn ang="0">
                  <a:pos x="T10" y="T11"/>
                </a:cxn>
                <a:cxn ang="0">
                  <a:pos x="T12" y="T13"/>
                </a:cxn>
                <a:cxn ang="0">
                  <a:pos x="T14" y="T15"/>
                </a:cxn>
              </a:cxnLst>
              <a:rect l="T16" t="T17" r="T18" b="T19"/>
              <a:pathLst>
                <a:path w="5740" h="1906">
                  <a:moveTo>
                    <a:pt x="0" y="0"/>
                  </a:moveTo>
                  <a:lnTo>
                    <a:pt x="0" y="1906"/>
                  </a:lnTo>
                  <a:lnTo>
                    <a:pt x="5740" y="1906"/>
                  </a:lnTo>
                  <a:lnTo>
                    <a:pt x="5740" y="0"/>
                  </a:lnTo>
                  <a:lnTo>
                    <a:pt x="0" y="0"/>
                  </a:lnTo>
                  <a:close/>
                </a:path>
              </a:pathLst>
            </a:custGeom>
            <a:gradFill rotWithShape="0">
              <a:gsLst>
                <a:gs pos="0">
                  <a:srgbClr val="000514"/>
                </a:gs>
                <a:gs pos="100000">
                  <a:srgbClr val="003399"/>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1036" name="Rectangle 12"/>
          <p:cNvSpPr>
            <a:spLocks noGrp="1" noChangeArrowheads="1"/>
          </p:cNvSpPr>
          <p:nvPr>
            <p:ph type="title"/>
          </p:nvPr>
        </p:nvSpPr>
        <p:spPr bwMode="auto">
          <a:xfrm>
            <a:off x="457200" y="128588"/>
            <a:ext cx="8220075" cy="142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Klepněte pro úpravu formátu titulního textu</a:t>
            </a:r>
          </a:p>
        </p:txBody>
      </p:sp>
      <p:sp>
        <p:nvSpPr>
          <p:cNvPr id="1037" name="Text Box 13"/>
          <p:cNvSpPr txBox="1">
            <a:spLocks noChangeArrowheads="1"/>
          </p:cNvSpPr>
          <p:nvPr/>
        </p:nvSpPr>
        <p:spPr bwMode="auto">
          <a:xfrm>
            <a:off x="3124200" y="6248400"/>
            <a:ext cx="2892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8" name="Rectangle 14"/>
          <p:cNvSpPr>
            <a:spLocks noGrp="1" noChangeArrowheads="1"/>
          </p:cNvSpPr>
          <p:nvPr>
            <p:ph type="body" idx="1"/>
          </p:nvPr>
        </p:nvSpPr>
        <p:spPr bwMode="auto">
          <a:xfrm>
            <a:off x="457200" y="1600200"/>
            <a:ext cx="8220075"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mj-lt"/>
          <a:ea typeface="+mj-ea"/>
          <a:cs typeface="+mj-cs"/>
        </a:defRPr>
      </a:lvl1pPr>
      <a:lvl2pPr marL="742950" indent="-28575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2pPr>
      <a:lvl3pPr marL="11430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3pPr>
      <a:lvl4pPr marL="16002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4pPr>
      <a:lvl5pPr marL="20574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5pPr>
      <a:lvl6pPr marL="25146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6pPr>
      <a:lvl7pPr marL="29718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7pPr>
      <a:lvl8pPr marL="34290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8pPr>
      <a:lvl9pPr marL="38862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9pPr>
    </p:titleStyle>
    <p:bodyStyle>
      <a:lvl1pPr marL="342900" indent="-342900" algn="l" defTabSz="449263" rtl="0" eaLnBrk="0" fontAlgn="base" hangingPunct="0">
        <a:lnSpc>
          <a:spcPct val="90000"/>
        </a:lnSpc>
        <a:spcBef>
          <a:spcPts val="800"/>
        </a:spcBef>
        <a:spcAft>
          <a:spcPct val="0"/>
        </a:spcAft>
        <a:buClr>
          <a:srgbClr val="000000"/>
        </a:buClr>
        <a:buSzPct val="100000"/>
        <a:buFont typeface="Times New Roman" pitchFamily="16" charset="0"/>
        <a:defRPr sz="3200">
          <a:solidFill>
            <a:srgbClr val="FFFFFF"/>
          </a:solidFill>
          <a:latin typeface="+mn-lt"/>
          <a:ea typeface="+mn-ea"/>
          <a:cs typeface="+mn-cs"/>
        </a:defRPr>
      </a:lvl1pPr>
      <a:lvl2pPr marL="742950" indent="-285750" algn="l" defTabSz="449263" rtl="0" eaLnBrk="0" fontAlgn="base" hangingPunct="0">
        <a:lnSpc>
          <a:spcPct val="90000"/>
        </a:lnSpc>
        <a:spcBef>
          <a:spcPts val="700"/>
        </a:spcBef>
        <a:spcAft>
          <a:spcPct val="0"/>
        </a:spcAft>
        <a:buClr>
          <a:srgbClr val="000000"/>
        </a:buClr>
        <a:buSzPct val="100000"/>
        <a:buFont typeface="Times New Roman" pitchFamily="16" charset="0"/>
        <a:defRPr sz="2800">
          <a:solidFill>
            <a:srgbClr val="FFFFFF"/>
          </a:solidFill>
          <a:latin typeface="+mn-lt"/>
          <a:ea typeface="+mn-ea"/>
          <a:cs typeface="+mn-cs"/>
        </a:defRPr>
      </a:lvl2pPr>
      <a:lvl3pPr marL="1143000" indent="-228600" algn="l" defTabSz="449263" rtl="0" eaLnBrk="0" fontAlgn="base" hangingPunct="0">
        <a:lnSpc>
          <a:spcPct val="90000"/>
        </a:lnSpc>
        <a:spcBef>
          <a:spcPts val="600"/>
        </a:spcBef>
        <a:spcAft>
          <a:spcPct val="0"/>
        </a:spcAft>
        <a:buClr>
          <a:srgbClr val="000000"/>
        </a:buClr>
        <a:buSzPct val="100000"/>
        <a:buFont typeface="Times New Roman" pitchFamily="16" charset="0"/>
        <a:defRPr sz="2400">
          <a:solidFill>
            <a:srgbClr val="FFFFFF"/>
          </a:solidFill>
          <a:latin typeface="+mn-lt"/>
          <a:ea typeface="+mn-ea"/>
          <a:cs typeface="+mn-cs"/>
        </a:defRPr>
      </a:lvl3pPr>
      <a:lvl4pPr marL="16002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4pPr>
      <a:lvl5pPr marL="20574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5pPr>
      <a:lvl6pPr marL="25146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6pPr>
      <a:lvl7pPr marL="29718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7pPr>
      <a:lvl8pPr marL="34290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8pPr>
      <a:lvl9pPr marL="38862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grpSp>
        <p:nvGrpSpPr>
          <p:cNvPr id="2049" name="Group 1"/>
          <p:cNvGrpSpPr>
            <a:grpSpLocks/>
          </p:cNvGrpSpPr>
          <p:nvPr/>
        </p:nvGrpSpPr>
        <p:grpSpPr bwMode="auto">
          <a:xfrm>
            <a:off x="0" y="0"/>
            <a:ext cx="9137650" cy="6846888"/>
            <a:chOff x="0" y="0"/>
            <a:chExt cx="5756" cy="4313"/>
          </a:xfrm>
        </p:grpSpPr>
        <p:grpSp>
          <p:nvGrpSpPr>
            <p:cNvPr id="2050" name="Group 2"/>
            <p:cNvGrpSpPr>
              <a:grpSpLocks/>
            </p:cNvGrpSpPr>
            <p:nvPr/>
          </p:nvGrpSpPr>
          <p:grpSpPr bwMode="auto">
            <a:xfrm>
              <a:off x="1728" y="2230"/>
              <a:ext cx="4024" cy="2083"/>
              <a:chOff x="1728" y="2230"/>
              <a:chExt cx="4024" cy="2083"/>
            </a:xfrm>
          </p:grpSpPr>
          <p:sp>
            <p:nvSpPr>
              <p:cNvPr id="2051" name="AutoShape 3"/>
              <p:cNvSpPr>
                <a:spLocks noChangeArrowheads="1"/>
              </p:cNvSpPr>
              <p:nvPr/>
            </p:nvSpPr>
            <p:spPr bwMode="auto">
              <a:xfrm>
                <a:off x="1728" y="2644"/>
                <a:ext cx="2880" cy="1669"/>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2740 w 2882"/>
                  <a:gd name="T5" fmla="*/ 528 h 1671"/>
                  <a:gd name="T6" fmla="*/ 2632 w 2882"/>
                  <a:gd name="T7" fmla="*/ 484 h 1671"/>
                  <a:gd name="T8" fmla="*/ 2480 w 2882"/>
                  <a:gd name="T9" fmla="*/ 424 h 1671"/>
                  <a:gd name="T10" fmla="*/ 2203 w 2882"/>
                  <a:gd name="T11" fmla="*/ 343 h 1671"/>
                  <a:gd name="T12" fmla="*/ 1970 w 2882"/>
                  <a:gd name="T13" fmla="*/ 277 h 1671"/>
                  <a:gd name="T14" fmla="*/ 1807 w 2882"/>
                  <a:gd name="T15" fmla="*/ 212 h 1671"/>
                  <a:gd name="T16" fmla="*/ 1693 w 2882"/>
                  <a:gd name="T17" fmla="*/ 152 h 1671"/>
                  <a:gd name="T18" fmla="*/ 1628 w 2882"/>
                  <a:gd name="T19" fmla="*/ 103 h 1671"/>
                  <a:gd name="T20" fmla="*/ 1590 w 2882"/>
                  <a:gd name="T21" fmla="*/ 60 h 1671"/>
                  <a:gd name="T22" fmla="*/ 1579 w 2882"/>
                  <a:gd name="T23" fmla="*/ 27 h 1671"/>
                  <a:gd name="T24" fmla="*/ 1585 w 2882"/>
                  <a:gd name="T25" fmla="*/ 0 h 1671"/>
                  <a:gd name="T26" fmla="*/ 1557 w 2882"/>
                  <a:gd name="T27" fmla="*/ 49 h 1671"/>
                  <a:gd name="T28" fmla="*/ 1568 w 2882"/>
                  <a:gd name="T29" fmla="*/ 98 h 1671"/>
                  <a:gd name="T30" fmla="*/ 1617 w 2882"/>
                  <a:gd name="T31" fmla="*/ 141 h 1671"/>
                  <a:gd name="T32" fmla="*/ 1688 w 2882"/>
                  <a:gd name="T33" fmla="*/ 185 h 1671"/>
                  <a:gd name="T34" fmla="*/ 1791 w 2882"/>
                  <a:gd name="T35" fmla="*/ 228 h 1671"/>
                  <a:gd name="T36" fmla="*/ 2040 w 2882"/>
                  <a:gd name="T37" fmla="*/ 310 h 1671"/>
                  <a:gd name="T38" fmla="*/ 2285 w 2882"/>
                  <a:gd name="T39" fmla="*/ 381 h 1671"/>
                  <a:gd name="T40" fmla="*/ 2464 w 2882"/>
                  <a:gd name="T41" fmla="*/ 435 h 1671"/>
                  <a:gd name="T42" fmla="*/ 2605 w 2882"/>
                  <a:gd name="T43" fmla="*/ 484 h 1671"/>
                  <a:gd name="T44" fmla="*/ 2708 w 2882"/>
                  <a:gd name="T45" fmla="*/ 528 h 1671"/>
                  <a:gd name="T46" fmla="*/ 2768 w 2882"/>
                  <a:gd name="T47" fmla="*/ 560 h 1671"/>
                  <a:gd name="T48" fmla="*/ 2795 w 2882"/>
                  <a:gd name="T49" fmla="*/ 593 h 1671"/>
                  <a:gd name="T50" fmla="*/ 2795 w 2882"/>
                  <a:gd name="T51" fmla="*/ 642 h 1671"/>
                  <a:gd name="T52" fmla="*/ 2762 w 2882"/>
                  <a:gd name="T53" fmla="*/ 691 h 1671"/>
                  <a:gd name="T54" fmla="*/ 2692 w 2882"/>
                  <a:gd name="T55" fmla="*/ 735 h 1671"/>
                  <a:gd name="T56" fmla="*/ 2589 w 2882"/>
                  <a:gd name="T57" fmla="*/ 778 h 1671"/>
                  <a:gd name="T58" fmla="*/ 2458 w 2882"/>
                  <a:gd name="T59" fmla="*/ 822 h 1671"/>
                  <a:gd name="T60" fmla="*/ 2301 w 2882"/>
                  <a:gd name="T61" fmla="*/ 865 h 1671"/>
                  <a:gd name="T62" fmla="*/ 2030 w 2882"/>
                  <a:gd name="T63" fmla="*/ 930 h 1671"/>
                  <a:gd name="T64" fmla="*/ 1606 w 2882"/>
                  <a:gd name="T65" fmla="*/ 1034 h 1671"/>
                  <a:gd name="T66" fmla="*/ 1145 w 2882"/>
                  <a:gd name="T67" fmla="*/ 1164 h 1671"/>
                  <a:gd name="T68" fmla="*/ 673 w 2882"/>
                  <a:gd name="T69" fmla="*/ 1328 h 1671"/>
                  <a:gd name="T70" fmla="*/ 217 w 2882"/>
                  <a:gd name="T71" fmla="*/ 1545 h 1671"/>
                  <a:gd name="T72" fmla="*/ 353 w 2882"/>
                  <a:gd name="T73" fmla="*/ 1671 h 1671"/>
                  <a:gd name="T74" fmla="*/ 754 w 2882"/>
                  <a:gd name="T75" fmla="*/ 1469 h 1671"/>
                  <a:gd name="T76" fmla="*/ 1145 w 2882"/>
                  <a:gd name="T77" fmla="*/ 1311 h 1671"/>
                  <a:gd name="T78" fmla="*/ 1519 w 2882"/>
                  <a:gd name="T79" fmla="*/ 1186 h 1671"/>
                  <a:gd name="T80" fmla="*/ 1861 w 2882"/>
                  <a:gd name="T81" fmla="*/ 1083 h 1671"/>
                  <a:gd name="T82" fmla="*/ 2165 w 2882"/>
                  <a:gd name="T83" fmla="*/ 1007 h 1671"/>
                  <a:gd name="T84" fmla="*/ 2426 w 2882"/>
                  <a:gd name="T85" fmla="*/ 947 h 1671"/>
                  <a:gd name="T86" fmla="*/ 2626 w 2882"/>
                  <a:gd name="T87" fmla="*/ 892 h 1671"/>
                  <a:gd name="T88" fmla="*/ 2762 w 2882"/>
                  <a:gd name="T89" fmla="*/ 838 h 1671"/>
                  <a:gd name="T90" fmla="*/ 2827 w 2882"/>
                  <a:gd name="T91" fmla="*/ 794 h 1671"/>
                  <a:gd name="T92" fmla="*/ 2865 w 2882"/>
                  <a:gd name="T93" fmla="*/ 745 h 1671"/>
                  <a:gd name="T94" fmla="*/ 2882 w 2882"/>
                  <a:gd name="T95" fmla="*/ 702 h 1671"/>
                  <a:gd name="T96" fmla="*/ 2854 w 2882"/>
                  <a:gd name="T97" fmla="*/ 620 h 1671"/>
                  <a:gd name="T98" fmla="*/ 2800 w 2882"/>
                  <a:gd name="T99" fmla="*/ 560 h 1671"/>
                  <a:gd name="T100" fmla="*/ 2773 w 2882"/>
                  <a:gd name="T101" fmla="*/ 544 h 1671"/>
                  <a:gd name="T102" fmla="*/ 0 w 2882"/>
                  <a:gd name="T103" fmla="*/ 0 h 1671"/>
                  <a:gd name="T104" fmla="*/ 2882 w 2882"/>
                  <a:gd name="T105" fmla="*/ 1671 h 1671"/>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T102" t="T103" r="T104" b="T105"/>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close/>
                  </a:path>
                </a:pathLst>
              </a:custGeom>
              <a:gradFill rotWithShape="0">
                <a:gsLst>
                  <a:gs pos="0">
                    <a:srgbClr val="002E8A"/>
                  </a:gs>
                  <a:gs pos="100000">
                    <a:srgbClr val="003399"/>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2" name="AutoShape 4"/>
              <p:cNvSpPr>
                <a:spLocks noChangeArrowheads="1"/>
              </p:cNvSpPr>
              <p:nvPr/>
            </p:nvSpPr>
            <p:spPr bwMode="auto">
              <a:xfrm>
                <a:off x="4169" y="2671"/>
                <a:ext cx="1257" cy="81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259 w 1259"/>
                  <a:gd name="T5" fmla="*/ 615 h 811"/>
                  <a:gd name="T6" fmla="*/ 1248 w 1259"/>
                  <a:gd name="T7" fmla="*/ 588 h 811"/>
                  <a:gd name="T8" fmla="*/ 1237 w 1259"/>
                  <a:gd name="T9" fmla="*/ 566 h 811"/>
                  <a:gd name="T10" fmla="*/ 1216 w 1259"/>
                  <a:gd name="T11" fmla="*/ 539 h 811"/>
                  <a:gd name="T12" fmla="*/ 1188 w 1259"/>
                  <a:gd name="T13" fmla="*/ 517 h 811"/>
                  <a:gd name="T14" fmla="*/ 1123 w 1259"/>
                  <a:gd name="T15" fmla="*/ 479 h 811"/>
                  <a:gd name="T16" fmla="*/ 1042 w 1259"/>
                  <a:gd name="T17" fmla="*/ 441 h 811"/>
                  <a:gd name="T18" fmla="*/ 944 w 1259"/>
                  <a:gd name="T19" fmla="*/ 408 h 811"/>
                  <a:gd name="T20" fmla="*/ 841 w 1259"/>
                  <a:gd name="T21" fmla="*/ 381 h 811"/>
                  <a:gd name="T22" fmla="*/ 727 w 1259"/>
                  <a:gd name="T23" fmla="*/ 348 h 811"/>
                  <a:gd name="T24" fmla="*/ 613 w 1259"/>
                  <a:gd name="T25" fmla="*/ 321 h 811"/>
                  <a:gd name="T26" fmla="*/ 499 w 1259"/>
                  <a:gd name="T27" fmla="*/ 294 h 811"/>
                  <a:gd name="T28" fmla="*/ 391 w 1259"/>
                  <a:gd name="T29" fmla="*/ 261 h 811"/>
                  <a:gd name="T30" fmla="*/ 288 w 1259"/>
                  <a:gd name="T31" fmla="*/ 229 h 811"/>
                  <a:gd name="T32" fmla="*/ 195 w 1259"/>
                  <a:gd name="T33" fmla="*/ 196 h 811"/>
                  <a:gd name="T34" fmla="*/ 119 w 1259"/>
                  <a:gd name="T35" fmla="*/ 152 h 811"/>
                  <a:gd name="T36" fmla="*/ 54 w 1259"/>
                  <a:gd name="T37" fmla="*/ 109 h 811"/>
                  <a:gd name="T38" fmla="*/ 33 w 1259"/>
                  <a:gd name="T39" fmla="*/ 87 h 811"/>
                  <a:gd name="T40" fmla="*/ 16 w 1259"/>
                  <a:gd name="T41" fmla="*/ 60 h 811"/>
                  <a:gd name="T42" fmla="*/ 5 w 1259"/>
                  <a:gd name="T43" fmla="*/ 33 h 811"/>
                  <a:gd name="T44" fmla="*/ 0 w 1259"/>
                  <a:gd name="T45" fmla="*/ 0 h 811"/>
                  <a:gd name="T46" fmla="*/ 0 w 1259"/>
                  <a:gd name="T47" fmla="*/ 6 h 811"/>
                  <a:gd name="T48" fmla="*/ 0 w 1259"/>
                  <a:gd name="T49" fmla="*/ 11 h 811"/>
                  <a:gd name="T50" fmla="*/ 0 w 1259"/>
                  <a:gd name="T51" fmla="*/ 38 h 811"/>
                  <a:gd name="T52" fmla="*/ 5 w 1259"/>
                  <a:gd name="T53" fmla="*/ 60 h 811"/>
                  <a:gd name="T54" fmla="*/ 16 w 1259"/>
                  <a:gd name="T55" fmla="*/ 87 h 811"/>
                  <a:gd name="T56" fmla="*/ 33 w 1259"/>
                  <a:gd name="T57" fmla="*/ 114 h 811"/>
                  <a:gd name="T58" fmla="*/ 54 w 1259"/>
                  <a:gd name="T59" fmla="*/ 142 h 811"/>
                  <a:gd name="T60" fmla="*/ 87 w 1259"/>
                  <a:gd name="T61" fmla="*/ 174 h 811"/>
                  <a:gd name="T62" fmla="*/ 125 w 1259"/>
                  <a:gd name="T63" fmla="*/ 207 h 811"/>
                  <a:gd name="T64" fmla="*/ 179 w 1259"/>
                  <a:gd name="T65" fmla="*/ 240 h 811"/>
                  <a:gd name="T66" fmla="*/ 244 w 1259"/>
                  <a:gd name="T67" fmla="*/ 278 h 811"/>
                  <a:gd name="T68" fmla="*/ 326 w 1259"/>
                  <a:gd name="T69" fmla="*/ 310 h 811"/>
                  <a:gd name="T70" fmla="*/ 418 w 1259"/>
                  <a:gd name="T71" fmla="*/ 348 h 811"/>
                  <a:gd name="T72" fmla="*/ 526 w 1259"/>
                  <a:gd name="T73" fmla="*/ 381 h 811"/>
                  <a:gd name="T74" fmla="*/ 657 w 1259"/>
                  <a:gd name="T75" fmla="*/ 414 h 811"/>
                  <a:gd name="T76" fmla="*/ 749 w 1259"/>
                  <a:gd name="T77" fmla="*/ 435 h 811"/>
                  <a:gd name="T78" fmla="*/ 830 w 1259"/>
                  <a:gd name="T79" fmla="*/ 463 h 811"/>
                  <a:gd name="T80" fmla="*/ 901 w 1259"/>
                  <a:gd name="T81" fmla="*/ 490 h 811"/>
                  <a:gd name="T82" fmla="*/ 966 w 1259"/>
                  <a:gd name="T83" fmla="*/ 512 h 811"/>
                  <a:gd name="T84" fmla="*/ 1015 w 1259"/>
                  <a:gd name="T85" fmla="*/ 539 h 811"/>
                  <a:gd name="T86" fmla="*/ 1053 w 1259"/>
                  <a:gd name="T87" fmla="*/ 566 h 811"/>
                  <a:gd name="T88" fmla="*/ 1080 w 1259"/>
                  <a:gd name="T89" fmla="*/ 593 h 811"/>
                  <a:gd name="T90" fmla="*/ 1102 w 1259"/>
                  <a:gd name="T91" fmla="*/ 620 h 811"/>
                  <a:gd name="T92" fmla="*/ 1112 w 1259"/>
                  <a:gd name="T93" fmla="*/ 648 h 811"/>
                  <a:gd name="T94" fmla="*/ 1118 w 1259"/>
                  <a:gd name="T95" fmla="*/ 675 h 811"/>
                  <a:gd name="T96" fmla="*/ 1112 w 1259"/>
                  <a:gd name="T97" fmla="*/ 697 h 811"/>
                  <a:gd name="T98" fmla="*/ 1096 w 1259"/>
                  <a:gd name="T99" fmla="*/ 724 h 811"/>
                  <a:gd name="T100" fmla="*/ 1080 w 1259"/>
                  <a:gd name="T101" fmla="*/ 746 h 811"/>
                  <a:gd name="T102" fmla="*/ 1053 w 1259"/>
                  <a:gd name="T103" fmla="*/ 767 h 811"/>
                  <a:gd name="T104" fmla="*/ 1015 w 1259"/>
                  <a:gd name="T105" fmla="*/ 789 h 811"/>
                  <a:gd name="T106" fmla="*/ 977 w 1259"/>
                  <a:gd name="T107" fmla="*/ 811 h 811"/>
                  <a:gd name="T108" fmla="*/ 1047 w 1259"/>
                  <a:gd name="T109" fmla="*/ 789 h 811"/>
                  <a:gd name="T110" fmla="*/ 1107 w 1259"/>
                  <a:gd name="T111" fmla="*/ 767 h 811"/>
                  <a:gd name="T112" fmla="*/ 1156 w 1259"/>
                  <a:gd name="T113" fmla="*/ 746 h 811"/>
                  <a:gd name="T114" fmla="*/ 1199 w 1259"/>
                  <a:gd name="T115" fmla="*/ 724 h 811"/>
                  <a:gd name="T116" fmla="*/ 1226 w 1259"/>
                  <a:gd name="T117" fmla="*/ 702 h 811"/>
                  <a:gd name="T118" fmla="*/ 1248 w 1259"/>
                  <a:gd name="T119" fmla="*/ 675 h 811"/>
                  <a:gd name="T120" fmla="*/ 1259 w 1259"/>
                  <a:gd name="T121" fmla="*/ 648 h 811"/>
                  <a:gd name="T122" fmla="*/ 1259 w 1259"/>
                  <a:gd name="T123" fmla="*/ 615 h 811"/>
                  <a:gd name="T124" fmla="*/ 1259 w 1259"/>
                  <a:gd name="T125" fmla="*/ 615 h 811"/>
                  <a:gd name="T126" fmla="*/ 0 w 1259"/>
                  <a:gd name="T127" fmla="*/ 0 h 811"/>
                  <a:gd name="T128" fmla="*/ 1259 w 1259"/>
                  <a:gd name="T129" fmla="*/ 811 h 811"/>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T126" t="T127" r="T128" b="T129"/>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close/>
                  </a:path>
                </a:pathLst>
              </a:custGeom>
              <a:gradFill rotWithShape="0">
                <a:gsLst>
                  <a:gs pos="0">
                    <a:srgbClr val="002E8A"/>
                  </a:gs>
                  <a:gs pos="100000">
                    <a:srgbClr val="003399"/>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3" name="AutoShape 5"/>
              <p:cNvSpPr>
                <a:spLocks noChangeArrowheads="1"/>
              </p:cNvSpPr>
              <p:nvPr/>
            </p:nvSpPr>
            <p:spPr bwMode="auto">
              <a:xfrm>
                <a:off x="2899" y="3345"/>
                <a:ext cx="2847" cy="968"/>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92 w 2849"/>
                  <a:gd name="T5" fmla="*/ 958 h 969"/>
                  <a:gd name="T6" fmla="*/ 0 w 2849"/>
                  <a:gd name="T7" fmla="*/ 969 h 969"/>
                  <a:gd name="T8" fmla="*/ 391 w 2849"/>
                  <a:gd name="T9" fmla="*/ 969 h 969"/>
                  <a:gd name="T10" fmla="*/ 434 w 2849"/>
                  <a:gd name="T11" fmla="*/ 947 h 969"/>
                  <a:gd name="T12" fmla="*/ 483 w 2849"/>
                  <a:gd name="T13" fmla="*/ 914 h 969"/>
                  <a:gd name="T14" fmla="*/ 554 w 2849"/>
                  <a:gd name="T15" fmla="*/ 876 h 969"/>
                  <a:gd name="T16" fmla="*/ 635 w 2849"/>
                  <a:gd name="T17" fmla="*/ 838 h 969"/>
                  <a:gd name="T18" fmla="*/ 727 w 2849"/>
                  <a:gd name="T19" fmla="*/ 794 h 969"/>
                  <a:gd name="T20" fmla="*/ 836 w 2849"/>
                  <a:gd name="T21" fmla="*/ 745 h 969"/>
                  <a:gd name="T22" fmla="*/ 961 w 2849"/>
                  <a:gd name="T23" fmla="*/ 696 h 969"/>
                  <a:gd name="T24" fmla="*/ 1102 w 2849"/>
                  <a:gd name="T25" fmla="*/ 642 h 969"/>
                  <a:gd name="T26" fmla="*/ 1259 w 2849"/>
                  <a:gd name="T27" fmla="*/ 582 h 969"/>
                  <a:gd name="T28" fmla="*/ 1433 w 2849"/>
                  <a:gd name="T29" fmla="*/ 522 h 969"/>
                  <a:gd name="T30" fmla="*/ 1623 w 2849"/>
                  <a:gd name="T31" fmla="*/ 462 h 969"/>
                  <a:gd name="T32" fmla="*/ 1829 w 2849"/>
                  <a:gd name="T33" fmla="*/ 403 h 969"/>
                  <a:gd name="T34" fmla="*/ 2057 w 2849"/>
                  <a:gd name="T35" fmla="*/ 343 h 969"/>
                  <a:gd name="T36" fmla="*/ 2301 w 2849"/>
                  <a:gd name="T37" fmla="*/ 283 h 969"/>
                  <a:gd name="T38" fmla="*/ 2567 w 2849"/>
                  <a:gd name="T39" fmla="*/ 223 h 969"/>
                  <a:gd name="T40" fmla="*/ 2849 w 2849"/>
                  <a:gd name="T41" fmla="*/ 163 h 969"/>
                  <a:gd name="T42" fmla="*/ 2849 w 2849"/>
                  <a:gd name="T43" fmla="*/ 0 h 969"/>
                  <a:gd name="T44" fmla="*/ 2817 w 2849"/>
                  <a:gd name="T45" fmla="*/ 16 h 969"/>
                  <a:gd name="T46" fmla="*/ 2773 w 2849"/>
                  <a:gd name="T47" fmla="*/ 33 h 969"/>
                  <a:gd name="T48" fmla="*/ 2719 w 2849"/>
                  <a:gd name="T49" fmla="*/ 54 h 969"/>
                  <a:gd name="T50" fmla="*/ 2648 w 2849"/>
                  <a:gd name="T51" fmla="*/ 76 h 969"/>
                  <a:gd name="T52" fmla="*/ 2572 w 2849"/>
                  <a:gd name="T53" fmla="*/ 98 h 969"/>
                  <a:gd name="T54" fmla="*/ 2491 w 2849"/>
                  <a:gd name="T55" fmla="*/ 120 h 969"/>
                  <a:gd name="T56" fmla="*/ 2399 w 2849"/>
                  <a:gd name="T57" fmla="*/ 147 h 969"/>
                  <a:gd name="T58" fmla="*/ 2301 w 2849"/>
                  <a:gd name="T59" fmla="*/ 169 h 969"/>
                  <a:gd name="T60" fmla="*/ 2095 w 2849"/>
                  <a:gd name="T61" fmla="*/ 223 h 969"/>
                  <a:gd name="T62" fmla="*/ 1889 w 2849"/>
                  <a:gd name="T63" fmla="*/ 277 h 969"/>
                  <a:gd name="T64" fmla="*/ 1688 w 2849"/>
                  <a:gd name="T65" fmla="*/ 326 h 969"/>
                  <a:gd name="T66" fmla="*/ 1590 w 2849"/>
                  <a:gd name="T67" fmla="*/ 354 h 969"/>
                  <a:gd name="T68" fmla="*/ 1503 w 2849"/>
                  <a:gd name="T69" fmla="*/ 381 h 969"/>
                  <a:gd name="T70" fmla="*/ 1107 w 2849"/>
                  <a:gd name="T71" fmla="*/ 506 h 969"/>
                  <a:gd name="T72" fmla="*/ 912 w 2849"/>
                  <a:gd name="T73" fmla="*/ 577 h 969"/>
                  <a:gd name="T74" fmla="*/ 727 w 2849"/>
                  <a:gd name="T75" fmla="*/ 647 h 969"/>
                  <a:gd name="T76" fmla="*/ 548 w 2849"/>
                  <a:gd name="T77" fmla="*/ 718 h 969"/>
                  <a:gd name="T78" fmla="*/ 380 w 2849"/>
                  <a:gd name="T79" fmla="*/ 794 h 969"/>
                  <a:gd name="T80" fmla="*/ 228 w 2849"/>
                  <a:gd name="T81" fmla="*/ 876 h 969"/>
                  <a:gd name="T82" fmla="*/ 92 w 2849"/>
                  <a:gd name="T83" fmla="*/ 958 h 969"/>
                  <a:gd name="T84" fmla="*/ 92 w 2849"/>
                  <a:gd name="T85" fmla="*/ 958 h 969"/>
                  <a:gd name="T86" fmla="*/ 0 w 2849"/>
                  <a:gd name="T87" fmla="*/ 0 h 969"/>
                  <a:gd name="T88" fmla="*/ 2849 w 2849"/>
                  <a:gd name="T89" fmla="*/ 969 h 96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T86" t="T87" r="T88" b="T89"/>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close/>
                  </a:path>
                </a:pathLst>
              </a:custGeom>
              <a:gradFill rotWithShape="0">
                <a:gsLst>
                  <a:gs pos="0">
                    <a:srgbClr val="00297C"/>
                  </a:gs>
                  <a:gs pos="100000">
                    <a:srgbClr val="003399"/>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4" name="AutoShape 6"/>
              <p:cNvSpPr>
                <a:spLocks noChangeArrowheads="1"/>
              </p:cNvSpPr>
              <p:nvPr/>
            </p:nvSpPr>
            <p:spPr bwMode="auto">
              <a:xfrm>
                <a:off x="2747" y="2230"/>
                <a:ext cx="3005" cy="2083"/>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433 w 3007"/>
                  <a:gd name="T5" fmla="*/ 474 h 2085"/>
                  <a:gd name="T6" fmla="*/ 1460 w 3007"/>
                  <a:gd name="T7" fmla="*/ 528 h 2085"/>
                  <a:gd name="T8" fmla="*/ 1541 w 3007"/>
                  <a:gd name="T9" fmla="*/ 593 h 2085"/>
                  <a:gd name="T10" fmla="*/ 1715 w 3007"/>
                  <a:gd name="T11" fmla="*/ 670 h 2085"/>
                  <a:gd name="T12" fmla="*/ 1927 w 3007"/>
                  <a:gd name="T13" fmla="*/ 735 h 2085"/>
                  <a:gd name="T14" fmla="*/ 2155 w 3007"/>
                  <a:gd name="T15" fmla="*/ 789 h 2085"/>
                  <a:gd name="T16" fmla="*/ 2372 w 3007"/>
                  <a:gd name="T17" fmla="*/ 849 h 2085"/>
                  <a:gd name="T18" fmla="*/ 2551 w 3007"/>
                  <a:gd name="T19" fmla="*/ 920 h 2085"/>
                  <a:gd name="T20" fmla="*/ 2638 w 3007"/>
                  <a:gd name="T21" fmla="*/ 980 h 2085"/>
                  <a:gd name="T22" fmla="*/ 2676 w 3007"/>
                  <a:gd name="T23" fmla="*/ 1029 h 2085"/>
                  <a:gd name="T24" fmla="*/ 2681 w 3007"/>
                  <a:gd name="T25" fmla="*/ 1083 h 2085"/>
                  <a:gd name="T26" fmla="*/ 2665 w 3007"/>
                  <a:gd name="T27" fmla="*/ 1127 h 2085"/>
                  <a:gd name="T28" fmla="*/ 2616 w 3007"/>
                  <a:gd name="T29" fmla="*/ 1170 h 2085"/>
                  <a:gd name="T30" fmla="*/ 2545 w 3007"/>
                  <a:gd name="T31" fmla="*/ 1208 h 2085"/>
                  <a:gd name="T32" fmla="*/ 2448 w 3007"/>
                  <a:gd name="T33" fmla="*/ 1241 h 2085"/>
                  <a:gd name="T34" fmla="*/ 2328 w 3007"/>
                  <a:gd name="T35" fmla="*/ 1274 h 2085"/>
                  <a:gd name="T36" fmla="*/ 2106 w 3007"/>
                  <a:gd name="T37" fmla="*/ 1328 h 2085"/>
                  <a:gd name="T38" fmla="*/ 1742 w 3007"/>
                  <a:gd name="T39" fmla="*/ 1421 h 2085"/>
                  <a:gd name="T40" fmla="*/ 1308 w 3007"/>
                  <a:gd name="T41" fmla="*/ 1540 h 2085"/>
                  <a:gd name="T42" fmla="*/ 820 w 3007"/>
                  <a:gd name="T43" fmla="*/ 1709 h 2085"/>
                  <a:gd name="T44" fmla="*/ 282 w 3007"/>
                  <a:gd name="T45" fmla="*/ 1943 h 2085"/>
                  <a:gd name="T46" fmla="*/ 152 w 3007"/>
                  <a:gd name="T47" fmla="*/ 2085 h 2085"/>
                  <a:gd name="T48" fmla="*/ 386 w 3007"/>
                  <a:gd name="T49" fmla="*/ 1992 h 2085"/>
                  <a:gd name="T50" fmla="*/ 700 w 3007"/>
                  <a:gd name="T51" fmla="*/ 1834 h 2085"/>
                  <a:gd name="T52" fmla="*/ 1064 w 3007"/>
                  <a:gd name="T53" fmla="*/ 1693 h 2085"/>
                  <a:gd name="T54" fmla="*/ 1661 w 3007"/>
                  <a:gd name="T55" fmla="*/ 1497 h 2085"/>
                  <a:gd name="T56" fmla="*/ 1845 w 3007"/>
                  <a:gd name="T57" fmla="*/ 1442 h 2085"/>
                  <a:gd name="T58" fmla="*/ 2252 w 3007"/>
                  <a:gd name="T59" fmla="*/ 1339 h 2085"/>
                  <a:gd name="T60" fmla="*/ 2551 w 3007"/>
                  <a:gd name="T61" fmla="*/ 1263 h 2085"/>
                  <a:gd name="T62" fmla="*/ 2730 w 3007"/>
                  <a:gd name="T63" fmla="*/ 1214 h 2085"/>
                  <a:gd name="T64" fmla="*/ 2876 w 3007"/>
                  <a:gd name="T65" fmla="*/ 1170 h 2085"/>
                  <a:gd name="T66" fmla="*/ 2974 w 3007"/>
                  <a:gd name="T67" fmla="*/ 1132 h 2085"/>
                  <a:gd name="T68" fmla="*/ 3007 w 3007"/>
                  <a:gd name="T69" fmla="*/ 871 h 2085"/>
                  <a:gd name="T70" fmla="*/ 2860 w 3007"/>
                  <a:gd name="T71" fmla="*/ 844 h 2085"/>
                  <a:gd name="T72" fmla="*/ 2670 w 3007"/>
                  <a:gd name="T73" fmla="*/ 806 h 2085"/>
                  <a:gd name="T74" fmla="*/ 2458 w 3007"/>
                  <a:gd name="T75" fmla="*/ 757 h 2085"/>
                  <a:gd name="T76" fmla="*/ 2138 w 3007"/>
                  <a:gd name="T77" fmla="*/ 670 h 2085"/>
                  <a:gd name="T78" fmla="*/ 1959 w 3007"/>
                  <a:gd name="T79" fmla="*/ 604 h 2085"/>
                  <a:gd name="T80" fmla="*/ 1824 w 3007"/>
                  <a:gd name="T81" fmla="*/ 534 h 2085"/>
                  <a:gd name="T82" fmla="*/ 1769 w 3007"/>
                  <a:gd name="T83" fmla="*/ 474 h 2085"/>
                  <a:gd name="T84" fmla="*/ 1753 w 3007"/>
                  <a:gd name="T85" fmla="*/ 436 h 2085"/>
                  <a:gd name="T86" fmla="*/ 1780 w 3007"/>
                  <a:gd name="T87" fmla="*/ 381 h 2085"/>
                  <a:gd name="T88" fmla="*/ 1862 w 3007"/>
                  <a:gd name="T89" fmla="*/ 316 h 2085"/>
                  <a:gd name="T90" fmla="*/ 1986 w 3007"/>
                  <a:gd name="T91" fmla="*/ 267 h 2085"/>
                  <a:gd name="T92" fmla="*/ 2149 w 3007"/>
                  <a:gd name="T93" fmla="*/ 229 h 2085"/>
                  <a:gd name="T94" fmla="*/ 2431 w 3007"/>
                  <a:gd name="T95" fmla="*/ 180 h 2085"/>
                  <a:gd name="T96" fmla="*/ 2827 w 3007"/>
                  <a:gd name="T97" fmla="*/ 125 h 2085"/>
                  <a:gd name="T98" fmla="*/ 3007 w 3007"/>
                  <a:gd name="T99" fmla="*/ 87 h 2085"/>
                  <a:gd name="T100" fmla="*/ 2909 w 3007"/>
                  <a:gd name="T101" fmla="*/ 22 h 2085"/>
                  <a:gd name="T102" fmla="*/ 2676 w 3007"/>
                  <a:gd name="T103" fmla="*/ 66 h 2085"/>
                  <a:gd name="T104" fmla="*/ 2285 w 3007"/>
                  <a:gd name="T105" fmla="*/ 120 h 2085"/>
                  <a:gd name="T106" fmla="*/ 2030 w 3007"/>
                  <a:gd name="T107" fmla="*/ 158 h 2085"/>
                  <a:gd name="T108" fmla="*/ 1791 w 3007"/>
                  <a:gd name="T109" fmla="*/ 202 h 2085"/>
                  <a:gd name="T110" fmla="*/ 1601 w 3007"/>
                  <a:gd name="T111" fmla="*/ 261 h 2085"/>
                  <a:gd name="T112" fmla="*/ 1471 w 3007"/>
                  <a:gd name="T113" fmla="*/ 338 h 2085"/>
                  <a:gd name="T114" fmla="*/ 1438 w 3007"/>
                  <a:gd name="T115" fmla="*/ 387 h 2085"/>
                  <a:gd name="T116" fmla="*/ 1427 w 3007"/>
                  <a:gd name="T117" fmla="*/ 441 h 2085"/>
                  <a:gd name="T118" fmla="*/ 0 w 3007"/>
                  <a:gd name="T119" fmla="*/ 0 h 2085"/>
                  <a:gd name="T120" fmla="*/ 3007 w 3007"/>
                  <a:gd name="T121" fmla="*/ 2085 h 2085"/>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T118" t="T119" r="T120" b="T121"/>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rgbClr val="00339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5" name="AutoShape 7"/>
              <p:cNvSpPr>
                <a:spLocks noChangeArrowheads="1"/>
              </p:cNvSpPr>
              <p:nvPr/>
            </p:nvSpPr>
            <p:spPr bwMode="auto">
              <a:xfrm>
                <a:off x="4499" y="2317"/>
                <a:ext cx="1246" cy="538"/>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1248"/>
                  <a:gd name="T5" fmla="*/ 332 h 539"/>
                  <a:gd name="T6" fmla="*/ 0 w 1248"/>
                  <a:gd name="T7" fmla="*/ 360 h 539"/>
                  <a:gd name="T8" fmla="*/ 5 w 1248"/>
                  <a:gd name="T9" fmla="*/ 387 h 539"/>
                  <a:gd name="T10" fmla="*/ 27 w 1248"/>
                  <a:gd name="T11" fmla="*/ 414 h 539"/>
                  <a:gd name="T12" fmla="*/ 54 w 1248"/>
                  <a:gd name="T13" fmla="*/ 436 h 539"/>
                  <a:gd name="T14" fmla="*/ 92 w 1248"/>
                  <a:gd name="T15" fmla="*/ 463 h 539"/>
                  <a:gd name="T16" fmla="*/ 141 w 1248"/>
                  <a:gd name="T17" fmla="*/ 490 h 539"/>
                  <a:gd name="T18" fmla="*/ 195 w 1248"/>
                  <a:gd name="T19" fmla="*/ 512 h 539"/>
                  <a:gd name="T20" fmla="*/ 255 w 1248"/>
                  <a:gd name="T21" fmla="*/ 539 h 539"/>
                  <a:gd name="T22" fmla="*/ 212 w 1248"/>
                  <a:gd name="T23" fmla="*/ 517 h 539"/>
                  <a:gd name="T24" fmla="*/ 179 w 1248"/>
                  <a:gd name="T25" fmla="*/ 490 h 539"/>
                  <a:gd name="T26" fmla="*/ 157 w 1248"/>
                  <a:gd name="T27" fmla="*/ 468 h 539"/>
                  <a:gd name="T28" fmla="*/ 141 w 1248"/>
                  <a:gd name="T29" fmla="*/ 447 h 539"/>
                  <a:gd name="T30" fmla="*/ 136 w 1248"/>
                  <a:gd name="T31" fmla="*/ 425 h 539"/>
                  <a:gd name="T32" fmla="*/ 136 w 1248"/>
                  <a:gd name="T33" fmla="*/ 403 h 539"/>
                  <a:gd name="T34" fmla="*/ 141 w 1248"/>
                  <a:gd name="T35" fmla="*/ 381 h 539"/>
                  <a:gd name="T36" fmla="*/ 157 w 1248"/>
                  <a:gd name="T37" fmla="*/ 365 h 539"/>
                  <a:gd name="T38" fmla="*/ 179 w 1248"/>
                  <a:gd name="T39" fmla="*/ 343 h 539"/>
                  <a:gd name="T40" fmla="*/ 201 w 1248"/>
                  <a:gd name="T41" fmla="*/ 327 h 539"/>
                  <a:gd name="T42" fmla="*/ 266 w 1248"/>
                  <a:gd name="T43" fmla="*/ 294 h 539"/>
                  <a:gd name="T44" fmla="*/ 353 w 1248"/>
                  <a:gd name="T45" fmla="*/ 262 h 539"/>
                  <a:gd name="T46" fmla="*/ 445 w 1248"/>
                  <a:gd name="T47" fmla="*/ 234 h 539"/>
                  <a:gd name="T48" fmla="*/ 554 w 1248"/>
                  <a:gd name="T49" fmla="*/ 213 h 539"/>
                  <a:gd name="T50" fmla="*/ 662 w 1248"/>
                  <a:gd name="T51" fmla="*/ 191 h 539"/>
                  <a:gd name="T52" fmla="*/ 890 w 1248"/>
                  <a:gd name="T53" fmla="*/ 153 h 539"/>
                  <a:gd name="T54" fmla="*/ 993 w 1248"/>
                  <a:gd name="T55" fmla="*/ 136 h 539"/>
                  <a:gd name="T56" fmla="*/ 1091 w 1248"/>
                  <a:gd name="T57" fmla="*/ 120 h 539"/>
                  <a:gd name="T58" fmla="*/ 1178 w 1248"/>
                  <a:gd name="T59" fmla="*/ 115 h 539"/>
                  <a:gd name="T60" fmla="*/ 1248 w 1248"/>
                  <a:gd name="T61" fmla="*/ 104 h 539"/>
                  <a:gd name="T62" fmla="*/ 1248 w 1248"/>
                  <a:gd name="T63" fmla="*/ 0 h 539"/>
                  <a:gd name="T64" fmla="*/ 1161 w 1248"/>
                  <a:gd name="T65" fmla="*/ 22 h 539"/>
                  <a:gd name="T66" fmla="*/ 1069 w 1248"/>
                  <a:gd name="T67" fmla="*/ 38 h 539"/>
                  <a:gd name="T68" fmla="*/ 874 w 1248"/>
                  <a:gd name="T69" fmla="*/ 71 h 539"/>
                  <a:gd name="T70" fmla="*/ 673 w 1248"/>
                  <a:gd name="T71" fmla="*/ 93 h 539"/>
                  <a:gd name="T72" fmla="*/ 483 w 1248"/>
                  <a:gd name="T73" fmla="*/ 126 h 539"/>
                  <a:gd name="T74" fmla="*/ 391 w 1248"/>
                  <a:gd name="T75" fmla="*/ 142 h 539"/>
                  <a:gd name="T76" fmla="*/ 309 w 1248"/>
                  <a:gd name="T77" fmla="*/ 158 h 539"/>
                  <a:gd name="T78" fmla="*/ 228 w 1248"/>
                  <a:gd name="T79" fmla="*/ 180 h 539"/>
                  <a:gd name="T80" fmla="*/ 163 w 1248"/>
                  <a:gd name="T81" fmla="*/ 202 h 539"/>
                  <a:gd name="T82" fmla="*/ 103 w 1248"/>
                  <a:gd name="T83" fmla="*/ 229 h 539"/>
                  <a:gd name="T84" fmla="*/ 54 w 1248"/>
                  <a:gd name="T85" fmla="*/ 256 h 539"/>
                  <a:gd name="T86" fmla="*/ 22 w 1248"/>
                  <a:gd name="T87" fmla="*/ 294 h 539"/>
                  <a:gd name="T88" fmla="*/ 0 w 1248"/>
                  <a:gd name="T89" fmla="*/ 332 h 539"/>
                  <a:gd name="T90" fmla="*/ 0 w 1248"/>
                  <a:gd name="T91" fmla="*/ 332 h 539"/>
                  <a:gd name="T92" fmla="*/ 0 w 1248"/>
                  <a:gd name="T93" fmla="*/ 0 h 539"/>
                  <a:gd name="T94" fmla="*/ 1248 w 1248"/>
                  <a:gd name="T95" fmla="*/ 539 h 53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T92" t="T93" r="T94" b="T95"/>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close/>
                  </a:path>
                </a:pathLst>
              </a:custGeom>
              <a:gradFill rotWithShape="0">
                <a:gsLst>
                  <a:gs pos="0">
                    <a:srgbClr val="003399"/>
                  </a:gs>
                  <a:gs pos="100000">
                    <a:srgbClr val="002C85"/>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2056" name="AutoShape 8"/>
            <p:cNvSpPr>
              <a:spLocks noChangeArrowheads="1"/>
            </p:cNvSpPr>
            <p:nvPr/>
          </p:nvSpPr>
          <p:spPr bwMode="auto">
            <a:xfrm>
              <a:off x="3321" y="1341"/>
              <a:ext cx="1824" cy="1536"/>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982 w 2296"/>
                <a:gd name="T5" fmla="*/ 1061 h 1469"/>
                <a:gd name="T6" fmla="*/ 1357 w 2296"/>
                <a:gd name="T7" fmla="*/ 1012 h 1469"/>
                <a:gd name="T8" fmla="*/ 1666 w 2296"/>
                <a:gd name="T9" fmla="*/ 957 h 1469"/>
                <a:gd name="T10" fmla="*/ 1916 w 2296"/>
                <a:gd name="T11" fmla="*/ 897 h 1469"/>
                <a:gd name="T12" fmla="*/ 2100 w 2296"/>
                <a:gd name="T13" fmla="*/ 832 h 1469"/>
                <a:gd name="T14" fmla="*/ 2220 w 2296"/>
                <a:gd name="T15" fmla="*/ 756 h 1469"/>
                <a:gd name="T16" fmla="*/ 2285 w 2296"/>
                <a:gd name="T17" fmla="*/ 669 h 1469"/>
                <a:gd name="T18" fmla="*/ 2290 w 2296"/>
                <a:gd name="T19" fmla="*/ 560 h 1469"/>
                <a:gd name="T20" fmla="*/ 2241 w 2296"/>
                <a:gd name="T21" fmla="*/ 457 h 1469"/>
                <a:gd name="T22" fmla="*/ 2144 w 2296"/>
                <a:gd name="T23" fmla="*/ 364 h 1469"/>
                <a:gd name="T24" fmla="*/ 2008 w 2296"/>
                <a:gd name="T25" fmla="*/ 277 h 1469"/>
                <a:gd name="T26" fmla="*/ 1769 w 2296"/>
                <a:gd name="T27" fmla="*/ 157 h 1469"/>
                <a:gd name="T28" fmla="*/ 1612 w 2296"/>
                <a:gd name="T29" fmla="*/ 92 h 1469"/>
                <a:gd name="T30" fmla="*/ 1476 w 2296"/>
                <a:gd name="T31" fmla="*/ 43 h 1469"/>
                <a:gd name="T32" fmla="*/ 1384 w 2296"/>
                <a:gd name="T33" fmla="*/ 10 h 1469"/>
                <a:gd name="T34" fmla="*/ 1346 w 2296"/>
                <a:gd name="T35" fmla="*/ 0 h 1469"/>
                <a:gd name="T36" fmla="*/ 1655 w 2296"/>
                <a:gd name="T37" fmla="*/ 119 h 1469"/>
                <a:gd name="T38" fmla="*/ 1948 w 2296"/>
                <a:gd name="T39" fmla="*/ 255 h 1469"/>
                <a:gd name="T40" fmla="*/ 2068 w 2296"/>
                <a:gd name="T41" fmla="*/ 326 h 1469"/>
                <a:gd name="T42" fmla="*/ 2171 w 2296"/>
                <a:gd name="T43" fmla="*/ 402 h 1469"/>
                <a:gd name="T44" fmla="*/ 2236 w 2296"/>
                <a:gd name="T45" fmla="*/ 478 h 1469"/>
                <a:gd name="T46" fmla="*/ 2263 w 2296"/>
                <a:gd name="T47" fmla="*/ 560 h 1469"/>
                <a:gd name="T48" fmla="*/ 2241 w 2296"/>
                <a:gd name="T49" fmla="*/ 636 h 1469"/>
                <a:gd name="T50" fmla="*/ 2171 w 2296"/>
                <a:gd name="T51" fmla="*/ 702 h 1469"/>
                <a:gd name="T52" fmla="*/ 2062 w 2296"/>
                <a:gd name="T53" fmla="*/ 756 h 1469"/>
                <a:gd name="T54" fmla="*/ 1921 w 2296"/>
                <a:gd name="T55" fmla="*/ 800 h 1469"/>
                <a:gd name="T56" fmla="*/ 1748 w 2296"/>
                <a:gd name="T57" fmla="*/ 843 h 1469"/>
                <a:gd name="T58" fmla="*/ 1351 w 2296"/>
                <a:gd name="T59" fmla="*/ 908 h 1469"/>
                <a:gd name="T60" fmla="*/ 923 w 2296"/>
                <a:gd name="T61" fmla="*/ 968 h 1469"/>
                <a:gd name="T62" fmla="*/ 521 w 2296"/>
                <a:gd name="T63" fmla="*/ 1028 h 1469"/>
                <a:gd name="T64" fmla="*/ 353 w 2296"/>
                <a:gd name="T65" fmla="*/ 1066 h 1469"/>
                <a:gd name="T66" fmla="*/ 206 w 2296"/>
                <a:gd name="T67" fmla="*/ 1104 h 1469"/>
                <a:gd name="T68" fmla="*/ 92 w 2296"/>
                <a:gd name="T69" fmla="*/ 1148 h 1469"/>
                <a:gd name="T70" fmla="*/ 22 w 2296"/>
                <a:gd name="T71" fmla="*/ 1202 h 1469"/>
                <a:gd name="T72" fmla="*/ 0 w 2296"/>
                <a:gd name="T73" fmla="*/ 1262 h 1469"/>
                <a:gd name="T74" fmla="*/ 27 w 2296"/>
                <a:gd name="T75" fmla="*/ 1327 h 1469"/>
                <a:gd name="T76" fmla="*/ 98 w 2296"/>
                <a:gd name="T77" fmla="*/ 1382 h 1469"/>
                <a:gd name="T78" fmla="*/ 196 w 2296"/>
                <a:gd name="T79" fmla="*/ 1425 h 1469"/>
                <a:gd name="T80" fmla="*/ 326 w 2296"/>
                <a:gd name="T81" fmla="*/ 1469 h 1469"/>
                <a:gd name="T82" fmla="*/ 217 w 2296"/>
                <a:gd name="T83" fmla="*/ 1414 h 1469"/>
                <a:gd name="T84" fmla="*/ 147 w 2296"/>
                <a:gd name="T85" fmla="*/ 1360 h 1469"/>
                <a:gd name="T86" fmla="*/ 120 w 2296"/>
                <a:gd name="T87" fmla="*/ 1306 h 1469"/>
                <a:gd name="T88" fmla="*/ 141 w 2296"/>
                <a:gd name="T89" fmla="*/ 1257 h 1469"/>
                <a:gd name="T90" fmla="*/ 212 w 2296"/>
                <a:gd name="T91" fmla="*/ 1208 h 1469"/>
                <a:gd name="T92" fmla="*/ 342 w 2296"/>
                <a:gd name="T93" fmla="*/ 1164 h 1469"/>
                <a:gd name="T94" fmla="*/ 527 w 2296"/>
                <a:gd name="T95" fmla="*/ 1121 h 1469"/>
                <a:gd name="T96" fmla="*/ 771 w 2296"/>
                <a:gd name="T97" fmla="*/ 1088 h 1469"/>
                <a:gd name="T98" fmla="*/ 0 w 2296"/>
                <a:gd name="T99" fmla="*/ 0 h 1469"/>
                <a:gd name="T100" fmla="*/ 2296 w 2296"/>
                <a:gd name="T101" fmla="*/ 1469 h 1469"/>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T98" t="T99" r="T100" b="T101"/>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close/>
                </a:path>
              </a:pathLst>
            </a:custGeom>
            <a:gradFill rotWithShape="0">
              <a:gsLst>
                <a:gs pos="0">
                  <a:srgbClr val="003399"/>
                </a:gs>
                <a:gs pos="100000">
                  <a:srgbClr val="002B81"/>
                </a:gs>
              </a:gsLst>
              <a:lin ang="135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7" name="AutoShape 9"/>
            <p:cNvSpPr>
              <a:spLocks noChangeArrowheads="1"/>
            </p:cNvSpPr>
            <p:nvPr/>
          </p:nvSpPr>
          <p:spPr bwMode="auto">
            <a:xfrm>
              <a:off x="0" y="0"/>
              <a:ext cx="5756" cy="1775"/>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0 w 5740"/>
                <a:gd name="T5" fmla="*/ 0 h 1906"/>
                <a:gd name="T6" fmla="*/ 0 w 5740"/>
                <a:gd name="T7" fmla="*/ 1906 h 1906"/>
                <a:gd name="T8" fmla="*/ 5740 w 5740"/>
                <a:gd name="T9" fmla="*/ 1906 h 1906"/>
                <a:gd name="T10" fmla="*/ 5740 w 5740"/>
                <a:gd name="T11" fmla="*/ 0 h 1906"/>
                <a:gd name="T12" fmla="*/ 0 w 5740"/>
                <a:gd name="T13" fmla="*/ 0 h 1906"/>
                <a:gd name="T14" fmla="*/ 0 w 5740"/>
                <a:gd name="T15" fmla="*/ 0 h 1906"/>
                <a:gd name="T16" fmla="*/ 0 w 5740"/>
                <a:gd name="T17" fmla="*/ 0 h 1906"/>
                <a:gd name="T18" fmla="*/ 5740 w 5740"/>
                <a:gd name="T19" fmla="*/ 1906 h 1906"/>
              </a:gdLst>
              <a:ahLst/>
              <a:cxnLst>
                <a:cxn ang="0">
                  <a:pos x="T4" y="T5"/>
                </a:cxn>
                <a:cxn ang="0">
                  <a:pos x="T6" y="T7"/>
                </a:cxn>
                <a:cxn ang="0">
                  <a:pos x="T8" y="T9"/>
                </a:cxn>
                <a:cxn ang="0">
                  <a:pos x="T10" y="T11"/>
                </a:cxn>
                <a:cxn ang="0">
                  <a:pos x="T12" y="T13"/>
                </a:cxn>
                <a:cxn ang="0">
                  <a:pos x="T14" y="T15"/>
                </a:cxn>
              </a:cxnLst>
              <a:rect l="T16" t="T17" r="T18" b="T19"/>
              <a:pathLst>
                <a:path w="5740" h="1906">
                  <a:moveTo>
                    <a:pt x="0" y="0"/>
                  </a:moveTo>
                  <a:lnTo>
                    <a:pt x="0" y="1906"/>
                  </a:lnTo>
                  <a:lnTo>
                    <a:pt x="5740" y="1906"/>
                  </a:lnTo>
                  <a:lnTo>
                    <a:pt x="5740" y="0"/>
                  </a:lnTo>
                  <a:lnTo>
                    <a:pt x="0" y="0"/>
                  </a:lnTo>
                  <a:close/>
                </a:path>
              </a:pathLst>
            </a:custGeom>
            <a:gradFill rotWithShape="0">
              <a:gsLst>
                <a:gs pos="0">
                  <a:srgbClr val="000514"/>
                </a:gs>
                <a:gs pos="100000">
                  <a:srgbClr val="003399"/>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2058" name="Rectangle 10"/>
          <p:cNvSpPr>
            <a:spLocks noGrp="1" noChangeArrowheads="1"/>
          </p:cNvSpPr>
          <p:nvPr>
            <p:ph type="title"/>
          </p:nvPr>
        </p:nvSpPr>
        <p:spPr bwMode="auto">
          <a:xfrm>
            <a:off x="685800" y="1736725"/>
            <a:ext cx="7762875" cy="191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Klepněte pro úpravu formátu titulního textu</a:t>
            </a:r>
          </a:p>
        </p:txBody>
      </p:sp>
      <p:sp>
        <p:nvSpPr>
          <p:cNvPr id="2059" name="Text Box 11"/>
          <p:cNvSpPr txBox="1">
            <a:spLocks noChangeArrowheads="1"/>
          </p:cNvSpPr>
          <p:nvPr/>
        </p:nvSpPr>
        <p:spPr bwMode="auto">
          <a:xfrm>
            <a:off x="457200" y="6248400"/>
            <a:ext cx="2130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0" name="Text Box 12"/>
          <p:cNvSpPr txBox="1">
            <a:spLocks noChangeArrowheads="1"/>
          </p:cNvSpPr>
          <p:nvPr/>
        </p:nvSpPr>
        <p:spPr bwMode="auto">
          <a:xfrm>
            <a:off x="3124200" y="6249988"/>
            <a:ext cx="2892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61" name="Rectangle 13"/>
          <p:cNvSpPr>
            <a:spLocks noGrp="1" noChangeArrowheads="1"/>
          </p:cNvSpPr>
          <p:nvPr>
            <p:ph type="sldNum"/>
          </p:nvPr>
        </p:nvSpPr>
        <p:spPr bwMode="auto">
          <a:xfrm>
            <a:off x="6553200" y="6253163"/>
            <a:ext cx="2124075"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lnSpc>
                <a:spcPct val="100000"/>
              </a:lnSpc>
              <a:buClrTx/>
              <a:buFontTx/>
              <a:buNone/>
              <a:tabLst>
                <a:tab pos="723900" algn="l"/>
                <a:tab pos="1447800" algn="l"/>
              </a:tabLst>
              <a:defRPr sz="1200">
                <a:solidFill>
                  <a:srgbClr val="FFFFFF"/>
                </a:solidFill>
                <a:latin typeface="Times New Roman" pitchFamily="16" charset="0"/>
                <a:ea typeface="+mn-ea"/>
                <a:cs typeface="+mn-cs"/>
              </a:defRPr>
            </a:lvl1pPr>
          </a:lstStyle>
          <a:p>
            <a:fld id="{D8381F10-6995-445F-9D24-4D11E913C917}" type="slidenum">
              <a:rPr lang="en-GB"/>
              <a:pPr/>
              <a:t>‹#›</a:t>
            </a:fld>
            <a:endParaRPr lang="en-GB"/>
          </a:p>
        </p:txBody>
      </p:sp>
      <p:sp>
        <p:nvSpPr>
          <p:cNvPr id="2062" name="Rectangle 14"/>
          <p:cNvSpPr>
            <a:spLocks noGrp="1" noChangeArrowheads="1"/>
          </p:cNvSpPr>
          <p:nvPr>
            <p:ph type="body" idx="1"/>
          </p:nvPr>
        </p:nvSpPr>
        <p:spPr bwMode="auto">
          <a:xfrm>
            <a:off x="457200" y="1604963"/>
            <a:ext cx="8220075"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Klepněte pro úpravu formátu textu osnovy</a:t>
            </a:r>
          </a:p>
          <a:p>
            <a:pPr lvl="1"/>
            <a:r>
              <a:rPr lang="en-GB" smtClean="0"/>
              <a:t>Druhá úroveň</a:t>
            </a:r>
          </a:p>
          <a:p>
            <a:pPr lvl="2"/>
            <a:r>
              <a:rPr lang="en-GB" smtClean="0"/>
              <a:t>Třetí úroveň</a:t>
            </a:r>
          </a:p>
          <a:p>
            <a:pPr lvl="3"/>
            <a:r>
              <a:rPr lang="en-GB" smtClean="0"/>
              <a:t>Čtvrtá úroveň osnovy</a:t>
            </a:r>
          </a:p>
          <a:p>
            <a:pPr lvl="4"/>
            <a:r>
              <a:rPr lang="en-GB" smtClean="0"/>
              <a:t>Pátá úroveň osnovy</a:t>
            </a:r>
          </a:p>
          <a:p>
            <a:pPr lvl="4"/>
            <a:r>
              <a:rPr lang="en-GB" smtClean="0"/>
              <a:t>Šestá úroveň</a:t>
            </a:r>
          </a:p>
          <a:p>
            <a:pPr lvl="4"/>
            <a:r>
              <a:rPr lang="en-GB" smtClean="0"/>
              <a:t>Sedmá úroveň</a:t>
            </a:r>
          </a:p>
          <a:p>
            <a:pPr lvl="4"/>
            <a:r>
              <a:rPr lang="en-GB" smtClean="0"/>
              <a:t>Osmá úroveň textu</a:t>
            </a:r>
          </a:p>
          <a:p>
            <a:pPr lvl="4"/>
            <a:r>
              <a:rPr lang="en-GB" smtClean="0"/>
              <a:t>Devátá úroveň</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mj-lt"/>
          <a:ea typeface="+mj-ea"/>
          <a:cs typeface="+mj-cs"/>
        </a:defRPr>
      </a:lvl1pPr>
      <a:lvl2pPr marL="742950" indent="-28575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2pPr>
      <a:lvl3pPr marL="11430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3pPr>
      <a:lvl4pPr marL="16002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4pPr>
      <a:lvl5pPr marL="20574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5pPr>
      <a:lvl6pPr marL="25146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6pPr>
      <a:lvl7pPr marL="29718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7pPr>
      <a:lvl8pPr marL="34290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8pPr>
      <a:lvl9pPr marL="3886200" indent="-228600" algn="ctr" defTabSz="449263" rtl="0" eaLnBrk="0" fontAlgn="base" hangingPunct="0">
        <a:lnSpc>
          <a:spcPct val="90000"/>
        </a:lnSpc>
        <a:spcBef>
          <a:spcPct val="0"/>
        </a:spcBef>
        <a:spcAft>
          <a:spcPct val="0"/>
        </a:spcAft>
        <a:buClr>
          <a:srgbClr val="000000"/>
        </a:buClr>
        <a:buSzPct val="100000"/>
        <a:buFont typeface="Times New Roman" pitchFamily="16" charset="0"/>
        <a:defRPr sz="4400" b="1">
          <a:solidFill>
            <a:srgbClr val="E5E5FF"/>
          </a:solidFill>
          <a:latin typeface="Garamond" pitchFamily="16" charset="0"/>
          <a:ea typeface="Lucida Sans Unicode" charset="0"/>
          <a:cs typeface="Lucida Sans Unicode" charset="0"/>
        </a:defRPr>
      </a:lvl9pPr>
    </p:titleStyle>
    <p:bodyStyle>
      <a:lvl1pPr marL="342900" indent="-342900" algn="l" defTabSz="449263" rtl="0" eaLnBrk="0" fontAlgn="base" hangingPunct="0">
        <a:lnSpc>
          <a:spcPct val="90000"/>
        </a:lnSpc>
        <a:spcBef>
          <a:spcPts val="800"/>
        </a:spcBef>
        <a:spcAft>
          <a:spcPct val="0"/>
        </a:spcAft>
        <a:buClr>
          <a:srgbClr val="000000"/>
        </a:buClr>
        <a:buSzPct val="100000"/>
        <a:buFont typeface="Times New Roman" pitchFamily="16" charset="0"/>
        <a:defRPr sz="3200">
          <a:solidFill>
            <a:srgbClr val="FFFFFF"/>
          </a:solidFill>
          <a:latin typeface="+mn-lt"/>
          <a:ea typeface="+mn-ea"/>
          <a:cs typeface="+mn-cs"/>
        </a:defRPr>
      </a:lvl1pPr>
      <a:lvl2pPr marL="742950" indent="-285750" algn="l" defTabSz="449263" rtl="0" eaLnBrk="0" fontAlgn="base" hangingPunct="0">
        <a:lnSpc>
          <a:spcPct val="90000"/>
        </a:lnSpc>
        <a:spcBef>
          <a:spcPts val="700"/>
        </a:spcBef>
        <a:spcAft>
          <a:spcPct val="0"/>
        </a:spcAft>
        <a:buClr>
          <a:srgbClr val="000000"/>
        </a:buClr>
        <a:buSzPct val="100000"/>
        <a:buFont typeface="Times New Roman" pitchFamily="16" charset="0"/>
        <a:defRPr sz="2800">
          <a:solidFill>
            <a:srgbClr val="FFFFFF"/>
          </a:solidFill>
          <a:latin typeface="+mn-lt"/>
          <a:ea typeface="+mn-ea"/>
          <a:cs typeface="+mn-cs"/>
        </a:defRPr>
      </a:lvl2pPr>
      <a:lvl3pPr marL="1143000" indent="-228600" algn="l" defTabSz="449263" rtl="0" eaLnBrk="0" fontAlgn="base" hangingPunct="0">
        <a:lnSpc>
          <a:spcPct val="90000"/>
        </a:lnSpc>
        <a:spcBef>
          <a:spcPts val="600"/>
        </a:spcBef>
        <a:spcAft>
          <a:spcPct val="0"/>
        </a:spcAft>
        <a:buClr>
          <a:srgbClr val="000000"/>
        </a:buClr>
        <a:buSzPct val="100000"/>
        <a:buFont typeface="Times New Roman" pitchFamily="16" charset="0"/>
        <a:defRPr sz="2400">
          <a:solidFill>
            <a:srgbClr val="FFFFFF"/>
          </a:solidFill>
          <a:latin typeface="+mn-lt"/>
          <a:ea typeface="+mn-ea"/>
          <a:cs typeface="+mn-cs"/>
        </a:defRPr>
      </a:lvl3pPr>
      <a:lvl4pPr marL="16002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4pPr>
      <a:lvl5pPr marL="20574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5pPr>
      <a:lvl6pPr marL="25146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6pPr>
      <a:lvl7pPr marL="29718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7pPr>
      <a:lvl8pPr marL="34290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8pPr>
      <a:lvl9pPr marL="3886200" indent="-228600" algn="l" defTabSz="449263" rtl="0" eaLnBrk="0" fontAlgn="base" hangingPunct="0">
        <a:lnSpc>
          <a:spcPct val="90000"/>
        </a:lnSpc>
        <a:spcBef>
          <a:spcPts val="500"/>
        </a:spcBef>
        <a:spcAft>
          <a:spcPct val="0"/>
        </a:spcAft>
        <a:buClr>
          <a:srgbClr val="000000"/>
        </a:buClr>
        <a:buSzPct val="100000"/>
        <a:buFont typeface="Times New Roman" pitchFamily="16" charset="0"/>
        <a:defRPr sz="2000">
          <a:solidFill>
            <a:srgbClr val="FFFFFF"/>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mailto:zam@zam.cz"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1735138"/>
            <a:ext cx="7772400" cy="1922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6000" b="1">
                <a:solidFill>
                  <a:srgbClr val="E5E5FF"/>
                </a:solidFill>
                <a:effectLst>
                  <a:outerShdw blurRad="38100" dist="38100" dir="2700000" algn="tl">
                    <a:srgbClr val="000000"/>
                  </a:outerShdw>
                </a:effectLst>
                <a:latin typeface="Garamond" pitchFamily="16" charset="0"/>
              </a:rPr>
              <a:t>ZAM – SERVIS</a:t>
            </a:r>
            <a:br>
              <a:rPr lang="en-GB" sz="6000" b="1">
                <a:solidFill>
                  <a:srgbClr val="E5E5FF"/>
                </a:solidFill>
                <a:effectLst>
                  <a:outerShdw blurRad="38100" dist="38100" dir="2700000" algn="tl">
                    <a:srgbClr val="000000"/>
                  </a:outerShdw>
                </a:effectLst>
                <a:latin typeface="Garamond" pitchFamily="16" charset="0"/>
              </a:rPr>
            </a:br>
            <a:endParaRPr lang="en-GB" sz="6000" b="1">
              <a:solidFill>
                <a:srgbClr val="E5E5FF"/>
              </a:solidFill>
              <a:effectLst>
                <a:outerShdw blurRad="38100" dist="38100" dir="2700000" algn="tl">
                  <a:srgbClr val="000000"/>
                </a:outerShdw>
              </a:effectLst>
              <a:latin typeface="Garamond" pitchFamily="16" charset="0"/>
            </a:endParaRPr>
          </a:p>
        </p:txBody>
      </p:sp>
      <p:sp>
        <p:nvSpPr>
          <p:cNvPr id="4098" name="Text Box 2"/>
          <p:cNvSpPr txBox="1">
            <a:spLocks noChangeArrowheads="1"/>
          </p:cNvSpPr>
          <p:nvPr/>
        </p:nvSpPr>
        <p:spPr bwMode="auto">
          <a:xfrm>
            <a:off x="1371600" y="3886200"/>
            <a:ext cx="64008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spcBef>
                <a:spcPts val="800"/>
              </a:spcBef>
              <a:buClrTx/>
              <a:buSzPct val="70000"/>
              <a:buFontTx/>
              <a:buNone/>
            </a:pPr>
            <a:r>
              <a:rPr lang="en-GB" sz="3200">
                <a:effectLst>
                  <a:outerShdw blurRad="38100" dist="38100" dir="2700000" algn="tl">
                    <a:srgbClr val="000000"/>
                  </a:outerShdw>
                </a:effectLst>
                <a:latin typeface="Garamond" pitchFamily="16" charset="0"/>
              </a:rPr>
              <a:t>PRODUCTS FOR SHAFTS IN </a:t>
            </a:r>
          </a:p>
          <a:p>
            <a:pPr algn="ctr">
              <a:lnSpc>
                <a:spcPct val="100000"/>
              </a:lnSpc>
              <a:spcBef>
                <a:spcPts val="800"/>
              </a:spcBef>
              <a:buClrTx/>
              <a:buSzPct val="70000"/>
              <a:buFontTx/>
              <a:buNone/>
            </a:pPr>
            <a:r>
              <a:rPr lang="en-GB" sz="3200">
                <a:effectLst>
                  <a:outerShdw blurRad="38100" dist="38100" dir="2700000" algn="tl">
                    <a:srgbClr val="000000"/>
                  </a:outerShdw>
                </a:effectLst>
                <a:latin typeface="Garamond" pitchFamily="16" charset="0"/>
              </a:rPr>
              <a:t> ENVIRONMENT WITH EXPLOSIVE HAZARD</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323850" y="0"/>
            <a:ext cx="8362950" cy="220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VFSK 41 – High-Frequency Signalling from the Kibble for Two Winding Shafts</a:t>
            </a:r>
          </a:p>
        </p:txBody>
      </p:sp>
      <p:sp>
        <p:nvSpPr>
          <p:cNvPr id="13314" name="Text Box 2"/>
          <p:cNvSpPr txBox="1">
            <a:spLocks noChangeArrowheads="1"/>
          </p:cNvSpPr>
          <p:nvPr/>
        </p:nvSpPr>
        <p:spPr bwMode="auto">
          <a:xfrm>
            <a:off x="457200" y="2133600"/>
            <a:ext cx="8229600" cy="457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The VFSK-41 device is intended for a wireless signal between two ropeway buckets and the operation staff of a winding machine. The main usage consists in pits of underground mines for winding machines with a low balancing rope or without it.</a:t>
            </a:r>
          </a:p>
          <a:p>
            <a:pPr>
              <a:lnSpc>
                <a:spcPct val="9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 The VFSK-41 device may be used in an environment with a hazard of methane explosion (SNM 2).</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HKZ-1 – Voice Communication System in a Winding Cage</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14338"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Radio Station DUP 01</a:t>
            </a:r>
            <a:r>
              <a:rPr lang="en-GB" sz="3200">
                <a:effectLst>
                  <a:outerShdw blurRad="38100" dist="38100" dir="2700000" algn="tl">
                    <a:srgbClr val="000000"/>
                  </a:outerShdw>
                </a:effectLst>
                <a:latin typeface="Garamond" pitchFamily="16" charset="0"/>
              </a:rPr>
              <a:t> </a:t>
            </a:r>
          </a:p>
        </p:txBody>
      </p:sp>
      <p:sp>
        <p:nvSpPr>
          <p:cNvPr id="14339" name="Rectangle 3"/>
          <p:cNvSpPr>
            <a:spLocks noChangeArrowheads="1"/>
          </p:cNvSpPr>
          <p:nvPr/>
        </p:nvSpPr>
        <p:spPr bwMode="auto">
          <a:xfrm>
            <a:off x="0" y="2682875"/>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25" y="2879725"/>
            <a:ext cx="4679950" cy="2339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HKZ-1 – Voice Communication System in a Winding Cage</a:t>
            </a:r>
          </a:p>
        </p:txBody>
      </p:sp>
      <p:sp>
        <p:nvSpPr>
          <p:cNvPr id="15362"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Font typeface="Wingdings" charset="2"/>
              <a:buChar char=""/>
            </a:pPr>
            <a:r>
              <a:rPr lang="en-GB" sz="3200">
                <a:effectLst>
                  <a:outerShdw blurRad="38100" dist="38100" dir="2700000" algn="tl">
                    <a:srgbClr val="000000"/>
                  </a:outerShdw>
                </a:effectLst>
                <a:latin typeface="Garamond" pitchFamily="16" charset="0"/>
              </a:rPr>
              <a:t> </a:t>
            </a:r>
            <a:r>
              <a:rPr lang="en-GB" sz="3200" b="1">
                <a:effectLst>
                  <a:outerShdw blurRad="38100" dist="38100" dir="2700000" algn="tl">
                    <a:srgbClr val="000000"/>
                  </a:outerShdw>
                </a:effectLst>
                <a:latin typeface="Garamond" pitchFamily="16" charset="0"/>
              </a:rPr>
              <a:t>The HKZ-1 connecting link is a communication device intended for mines. The device enables wireless communication of the engine room operation staff with workers in the winding cage. The voice communication completes the HF signalling device VFSK-41 in the cage.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SEFAR AB1 – Helmet Communication System</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25" y="1795463"/>
            <a:ext cx="3959225" cy="23447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SEFAR AB1 – Helmet Communication System</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17410"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700"/>
              </a:spcBef>
              <a:buClr>
                <a:srgbClr val="FFCC00"/>
              </a:buClr>
              <a:buSzPct val="70000"/>
              <a:buFont typeface="Wingdings" charset="2"/>
              <a:buChar char=""/>
            </a:pPr>
            <a:r>
              <a:rPr lang="en-GB" sz="2800" b="1">
                <a:effectLst>
                  <a:outerShdw blurRad="38100" dist="38100" dir="2700000" algn="tl">
                    <a:srgbClr val="000000"/>
                  </a:outerShdw>
                </a:effectLst>
                <a:latin typeface="Garamond" pitchFamily="16" charset="0"/>
              </a:rPr>
              <a:t>The mine communication and safety system is intended for providing of voice connection and safety in mining, in belt roadways but also in all the other rooms of mining plants. It provides half-duplex one-channel voice communication between radio stations placed in mining helmets and it is intended to block a mining machine by means of a switch from the mining helmet. It is intended for an environment with the methane explosive hazard of  SNM2.</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DMS-32 – Mining Mercaptan Signalling, Evacuation System</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18434" name="Text Box 2"/>
          <p:cNvSpPr txBox="1">
            <a:spLocks noChangeArrowheads="1"/>
          </p:cNvSpPr>
          <p:nvPr/>
        </p:nvSpPr>
        <p:spPr bwMode="auto">
          <a:xfrm>
            <a:off x="457200" y="1600200"/>
            <a:ext cx="8229600" cy="478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700"/>
              </a:spcBef>
              <a:buClr>
                <a:srgbClr val="FFCC00"/>
              </a:buClr>
              <a:buSzPct val="70000"/>
              <a:buFont typeface="Wingdings" charset="2"/>
              <a:buChar char=""/>
            </a:pPr>
            <a:r>
              <a:rPr lang="en-GB" sz="2800" b="1">
                <a:effectLst>
                  <a:outerShdw blurRad="38100" dist="38100" dir="2700000" algn="tl">
                    <a:srgbClr val="000000"/>
                  </a:outerShdw>
                </a:effectLst>
                <a:latin typeface="Garamond" pitchFamily="16" charset="0"/>
              </a:rPr>
              <a:t>Mining mercaptan signalling of DMS 32 warns mining workers against the danger that has emerged from an emergency situation in the coal mine by means of an inert aromatic agent let out to a wind stream and it secures their fast withdrawal from the room in danger. The mining parts are divided according to user's needs. Their control is secured by the surface part located in the dispatching site. The signalling is designed as the sectional one.</a:t>
            </a:r>
          </a:p>
          <a:p>
            <a:pPr>
              <a:lnSpc>
                <a:spcPct val="90000"/>
              </a:lnSpc>
              <a:spcBef>
                <a:spcPts val="700"/>
              </a:spcBef>
              <a:buClr>
                <a:srgbClr val="FFCC00"/>
              </a:buClr>
              <a:buSzPct val="70000"/>
              <a:buFont typeface="Wingdings" charset="2"/>
              <a:buChar char=""/>
            </a:pPr>
            <a:r>
              <a:rPr lang="en-GB" sz="2800" b="1">
                <a:effectLst>
                  <a:outerShdw blurRad="38100" dist="38100" dir="2700000" algn="tl">
                    <a:srgbClr val="000000"/>
                  </a:outerShdw>
                </a:effectLst>
                <a:latin typeface="Garamond" pitchFamily="16" charset="0"/>
              </a:rPr>
              <a:t>  The device is intended for an environment with the explosive hazard of SNM2.</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DMS-32 – Mine Mercaptan Signalling, Evacuation System</a:t>
            </a:r>
          </a:p>
        </p:txBody>
      </p:sp>
      <p:sp>
        <p:nvSpPr>
          <p:cNvPr id="19458"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Mine Part DMS-PD</a:t>
            </a:r>
            <a:r>
              <a:rPr lang="en-GB" sz="3200">
                <a:effectLst>
                  <a:outerShdw blurRad="38100" dist="38100" dir="2700000" algn="tl">
                    <a:srgbClr val="000000"/>
                  </a:outerShdw>
                </a:effectLst>
                <a:latin typeface="Garamond" pitchFamily="16" charset="0"/>
              </a:rPr>
              <a:t> </a:t>
            </a:r>
          </a:p>
        </p:txBody>
      </p:sp>
      <p:sp>
        <p:nvSpPr>
          <p:cNvPr id="19459" name="Rectangle 3"/>
          <p:cNvSpPr>
            <a:spLocks noChangeArrowheads="1"/>
          </p:cNvSpPr>
          <p:nvPr/>
        </p:nvSpPr>
        <p:spPr bwMode="auto">
          <a:xfrm>
            <a:off x="0" y="1806575"/>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pic>
        <p:nvPicPr>
          <p:cNvPr id="194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0" y="2339975"/>
            <a:ext cx="3060700" cy="37909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Signalling, Switching and Interconnecting Devices</a:t>
            </a:r>
          </a:p>
        </p:txBody>
      </p:sp>
      <p:sp>
        <p:nvSpPr>
          <p:cNvPr id="20482" name="Text Box 2"/>
          <p:cNvSpPr txBox="1">
            <a:spLocks noChangeArrowheads="1"/>
          </p:cNvSpPr>
          <p:nvPr/>
        </p:nvSpPr>
        <p:spPr bwMode="auto">
          <a:xfrm>
            <a:off x="457200" y="1600200"/>
            <a:ext cx="4038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700"/>
              </a:spcBef>
              <a:buClr>
                <a:srgbClr val="FFCC00"/>
              </a:buClr>
              <a:buSzPct val="70000"/>
              <a:buFont typeface="Wingdings" charset="2"/>
              <a:buChar char=""/>
            </a:pPr>
            <a:r>
              <a:rPr lang="en-GB" sz="2800" b="1">
                <a:effectLst>
                  <a:outerShdw blurRad="38100" dist="38100" dir="2700000" algn="tl">
                    <a:srgbClr val="000000"/>
                  </a:outerShdw>
                </a:effectLst>
                <a:latin typeface="Garamond" pitchFamily="16" charset="0"/>
              </a:rPr>
              <a:t>X2AST/Z – emergency stop button</a:t>
            </a: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3060700"/>
            <a:ext cx="4140200" cy="3419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X2AST/Z – Emergency Stop Button</a:t>
            </a:r>
          </a:p>
        </p:txBody>
      </p:sp>
      <p:sp>
        <p:nvSpPr>
          <p:cNvPr id="21506" name="Text Box 2"/>
          <p:cNvSpPr txBox="1">
            <a:spLocks noChangeArrowheads="1"/>
          </p:cNvSpPr>
          <p:nvPr/>
        </p:nvSpPr>
        <p:spPr bwMode="auto">
          <a:xfrm>
            <a:off x="457200" y="1600200"/>
            <a:ext cx="8229600" cy="507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gn="just">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An inexplosive emergency stop button with an arrestment is used for emergency switch-off and blocking of operation of industrial machines with an electric control. Having been pushed, the button remains in a switch-off position and it is necessary to draw it back to the initial position in order to renew the working function of the machine or drive.</a:t>
            </a:r>
          </a:p>
          <a:p>
            <a:pPr>
              <a:lnSpc>
                <a:spcPct val="100000"/>
              </a:lnSpc>
              <a:spcBef>
                <a:spcPts val="800"/>
              </a:spcBef>
              <a:buClrTx/>
              <a:buSzPct val="70000"/>
              <a:buFontTx/>
              <a:buNone/>
            </a:pPr>
            <a:endParaRPr lang="en-GB" sz="3200" b="1">
              <a:effectLst>
                <a:outerShdw blurRad="38100" dist="38100" dir="2700000" algn="tl">
                  <a:srgbClr val="000000"/>
                </a:outerShdw>
              </a:effectLst>
              <a:latin typeface="Garamond" pitchFamily="16"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457200" y="128588"/>
            <a:ext cx="8229600" cy="143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400" b="1">
                <a:solidFill>
                  <a:srgbClr val="E5E5FF"/>
                </a:solidFill>
                <a:effectLst>
                  <a:outerShdw blurRad="38100" dist="38100" dir="2700000" algn="tl">
                    <a:srgbClr val="000000"/>
                  </a:outerShdw>
                </a:effectLst>
                <a:latin typeface="Garamond" pitchFamily="16" charset="0"/>
              </a:rPr>
              <a:t>NRS  – </a:t>
            </a:r>
            <a:r>
              <a:rPr lang="en-GB" sz="4400" b="1">
                <a:effectLst>
                  <a:outerShdw blurRad="38100" dist="38100" dir="2700000" algn="tl">
                    <a:srgbClr val="000000"/>
                  </a:outerShdw>
                </a:effectLst>
                <a:latin typeface="Garamond" pitchFamily="16" charset="0"/>
              </a:rPr>
              <a:t>Inexplosive</a:t>
            </a:r>
            <a:r>
              <a:rPr lang="en-GB" sz="4400" b="1">
                <a:solidFill>
                  <a:srgbClr val="E5E5FF"/>
                </a:solidFill>
                <a:effectLst>
                  <a:outerShdw blurRad="38100" dist="38100" dir="2700000" algn="tl">
                    <a:srgbClr val="000000"/>
                  </a:outerShdw>
                </a:effectLst>
                <a:latin typeface="Garamond" pitchFamily="16" charset="0"/>
              </a:rPr>
              <a:t> Contactor Set</a:t>
            </a: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9363" y="1979613"/>
            <a:ext cx="3779837" cy="37798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400" b="1">
                <a:solidFill>
                  <a:srgbClr val="E5E5FF"/>
                </a:solidFill>
                <a:effectLst>
                  <a:outerShdw blurRad="38100" dist="38100" dir="2700000" algn="tl">
                    <a:srgbClr val="000000"/>
                  </a:outerShdw>
                </a:effectLst>
                <a:latin typeface="Garamond" pitchFamily="16" charset="0"/>
              </a:rPr>
              <a:t>ZAM – SERVIS, s.r.o.</a:t>
            </a:r>
          </a:p>
        </p:txBody>
      </p:sp>
      <p:sp>
        <p:nvSpPr>
          <p:cNvPr id="5122"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a:effectLst>
                  <a:outerShdw blurRad="38100" dist="38100" dir="2700000" algn="tl">
                    <a:srgbClr val="000000"/>
                  </a:outerShdw>
                </a:effectLst>
                <a:latin typeface="Garamond" pitchFamily="16" charset="0"/>
              </a:rPr>
              <a:t>We are a private independent company. We deal with the service, production and supply of electrical, electronic, safety, measuring, adjusting and analysing devices. You can find us in Ostrava Přívoz, where you can look at the major part of our products as well as try them. We have commercial representations in Poland and in the Slovak Republic as well as a wide range of local vendors.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NRS  – Inexplosive Contactor Set</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23554" name="Text Box 2"/>
          <p:cNvSpPr txBox="1">
            <a:spLocks noChangeArrowheads="1"/>
          </p:cNvSpPr>
          <p:nvPr/>
        </p:nvSpPr>
        <p:spPr bwMode="auto">
          <a:xfrm>
            <a:off x="457200" y="1600200"/>
            <a:ext cx="8229600" cy="485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Inexplosive contactors are intended for usage in mine workings with an environment with the methane explosion hazard or for internal use in rooms different than the mining ones with the methane and dust explosive hazards. Inexplosive contactors are intended for remote controlling of electrical appliances, e.g. drives. The inexplosive contactors are designed with the flameproof enclosure of EExdI. The boxes are made of steel welding and equipped with a protective surface (galvanizing and powder paint Komaxit). </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The contactor consists of two independent rooms interconnected with inexplosive bushings.</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The box of the inexplosive contactor consists of two parts, the instrument one and the terminal board one.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As–3c – Stationary Anemometer, a Wind-Flow Gauge</a:t>
            </a: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2709863"/>
            <a:ext cx="4572000" cy="2689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As–3c – Stationary Anemometer, a Wind-Gauge</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25602"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A stationary anemometer, type: As-3c, is intended for measuring of air flow speed in entries, tunnels, collectors etc. in an environment with the increased hazard of methane explosion (SNM 3).</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AZJ – Rescuer Speech System</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pic>
        <p:nvPicPr>
          <p:cNvPr id="266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0088" y="1476375"/>
            <a:ext cx="2339975" cy="41036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AZJ – Rescuer Speech System</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27650" name="Text Box 2"/>
          <p:cNvSpPr txBox="1">
            <a:spLocks noChangeArrowheads="1"/>
          </p:cNvSpPr>
          <p:nvPr/>
        </p:nvSpPr>
        <p:spPr bwMode="auto">
          <a:xfrm>
            <a:off x="457200" y="1600200"/>
            <a:ext cx="8229600" cy="457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The device is intended for a loud communication between a rescuer and the operator console. It is suitable in the places where it is necessary to establish voice connection, e.g. in rescue operations in mines etc. </a:t>
            </a:r>
          </a:p>
          <a:p>
            <a:pPr>
              <a:lnSpc>
                <a:spcPct val="9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   The device may be used in the rooms with </a:t>
            </a:r>
            <a:r>
              <a:rPr lang="en-GB" sz="3200" b="1">
                <a:solidFill>
                  <a:srgbClr val="FFFF00"/>
                </a:solidFill>
                <a:effectLst>
                  <a:outerShdw blurRad="38100" dist="38100" dir="2700000" algn="tl">
                    <a:srgbClr val="000000"/>
                  </a:outerShdw>
                </a:effectLst>
                <a:latin typeface="Garamond" pitchFamily="16" charset="0"/>
              </a:rPr>
              <a:t>a</a:t>
            </a:r>
            <a:r>
              <a:rPr lang="en-GB" sz="3200" b="1">
                <a:effectLst>
                  <a:outerShdw blurRad="38100" dist="38100" dir="2700000" algn="tl">
                    <a:srgbClr val="000000"/>
                  </a:outerShdw>
                </a:effectLst>
                <a:latin typeface="Garamond" pitchFamily="16" charset="0"/>
              </a:rPr>
              <a:t> high hazard of methane explosion (SNM3) because it is in the spark-safe design of ExiaI.</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TSP – Telephone Connection System for Industrial Plants</a:t>
            </a: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5788" y="1782763"/>
            <a:ext cx="2633662" cy="45180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468313" y="-146050"/>
            <a:ext cx="8218487"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TSP, ZITG-02, PST  – Telephone Connection System for Industrial Plants</a:t>
            </a:r>
          </a:p>
        </p:txBody>
      </p:sp>
      <p:sp>
        <p:nvSpPr>
          <p:cNvPr id="29698" name="Text Box 2"/>
          <p:cNvSpPr txBox="1">
            <a:spLocks noChangeArrowheads="1"/>
          </p:cNvSpPr>
          <p:nvPr/>
        </p:nvSpPr>
        <p:spPr bwMode="auto">
          <a:xfrm>
            <a:off x="457200" y="1600200"/>
            <a:ext cx="8229600" cy="4786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700"/>
              </a:spcBef>
              <a:buClr>
                <a:srgbClr val="FFCC00"/>
              </a:buClr>
              <a:buSzPct val="70000"/>
              <a:buFont typeface="Wingdings" charset="2"/>
              <a:buChar char=""/>
            </a:pPr>
            <a:r>
              <a:rPr lang="en-GB" sz="2800">
                <a:effectLst>
                  <a:outerShdw blurRad="38100" dist="38100" dir="2700000" algn="tl">
                    <a:srgbClr val="000000"/>
                  </a:outerShdw>
                </a:effectLst>
                <a:latin typeface="Garamond" pitchFamily="16" charset="0"/>
              </a:rPr>
              <a:t> </a:t>
            </a:r>
            <a:r>
              <a:rPr lang="en-GB" sz="2800" b="1">
                <a:effectLst>
                  <a:outerShdw blurRad="38100" dist="38100" dir="2700000" algn="tl">
                    <a:srgbClr val="000000"/>
                  </a:outerShdw>
                </a:effectLst>
                <a:latin typeface="Garamond" pitchFamily="16" charset="0"/>
              </a:rPr>
              <a:t>The  device for a telephone connection in heavy industrial plants like TSP, PST and ZITG is intended for an environment with high air moisture, or with drip water and abundance in dust (coal-dust or rock dust) in the design with the IP65 protection and, further, it is intended for an environment with the hazard of methane explosion in the design of 1 MI EEx ia I for underground mines and for the environments with an explosive hazard in chemical plants in the design of EEx ia II.</a:t>
            </a:r>
            <a:r>
              <a:rPr lang="en-GB" sz="2800">
                <a:effectLst>
                  <a:outerShdw blurRad="38100" dist="38100" dir="2700000" algn="tl">
                    <a:srgbClr val="000000"/>
                  </a:outerShdw>
                </a:effectLst>
                <a:latin typeface="Garamond"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DPS – 2000</a:t>
            </a:r>
            <a:r>
              <a:rPr lang="en-GB" sz="4000">
                <a:solidFill>
                  <a:srgbClr val="E5E5FF"/>
                </a:solidFill>
                <a:effectLst>
                  <a:outerShdw blurRad="38100" dist="38100" dir="2700000" algn="tl">
                    <a:srgbClr val="000000"/>
                  </a:outerShdw>
                </a:effectLst>
                <a:latin typeface="Garamond" pitchFamily="16" charset="0"/>
              </a:rPr>
              <a:t> </a:t>
            </a:r>
            <a:r>
              <a:rPr lang="en-GB" sz="4000" b="1">
                <a:solidFill>
                  <a:srgbClr val="E5E5FF"/>
                </a:solidFill>
                <a:effectLst>
                  <a:outerShdw blurRad="38100" dist="38100" dir="2700000" algn="tl">
                    <a:srgbClr val="000000"/>
                  </a:outerShdw>
                </a:effectLst>
                <a:latin typeface="Garamond" pitchFamily="16" charset="0"/>
              </a:rPr>
              <a:t>– Mine transmission </a:t>
            </a:r>
            <a:r>
              <a:rPr lang="en-GB" sz="4000" b="1">
                <a:solidFill>
                  <a:srgbClr val="E5E5FF"/>
                </a:solidFill>
                <a:effectLst>
                  <a:outerShdw blurRad="38100" dist="38100" dir="2700000" algn="tl">
                    <a:srgbClr val="000000"/>
                  </a:outerShdw>
                </a:effectLst>
              </a:rPr>
              <a:t>SCADA</a:t>
            </a:r>
            <a:r>
              <a:rPr lang="en-GB" sz="4000" b="1">
                <a:solidFill>
                  <a:srgbClr val="E5E5FF"/>
                </a:solidFill>
                <a:effectLst>
                  <a:outerShdw blurRad="38100" dist="38100" dir="2700000" algn="tl">
                    <a:srgbClr val="000000"/>
                  </a:outerShdw>
                </a:effectLst>
                <a:latin typeface="Garamond" pitchFamily="16" charset="0"/>
              </a:rPr>
              <a:t> System</a:t>
            </a:r>
          </a:p>
        </p:txBody>
      </p:sp>
      <p:pic>
        <p:nvPicPr>
          <p:cNvPr id="307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0" y="1946275"/>
            <a:ext cx="2339975" cy="4533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457200" y="188913"/>
            <a:ext cx="8229600" cy="1312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DPS – 2000</a:t>
            </a:r>
            <a:r>
              <a:rPr lang="en-GB" sz="4000">
                <a:solidFill>
                  <a:srgbClr val="E5E5FF"/>
                </a:solidFill>
                <a:effectLst>
                  <a:outerShdw blurRad="38100" dist="38100" dir="2700000" algn="tl">
                    <a:srgbClr val="000000"/>
                  </a:outerShdw>
                </a:effectLst>
                <a:latin typeface="Garamond" pitchFamily="16" charset="0"/>
              </a:rPr>
              <a:t> </a:t>
            </a:r>
            <a:r>
              <a:rPr lang="en-GB" sz="4000" b="1">
                <a:solidFill>
                  <a:srgbClr val="E5E5FF"/>
                </a:solidFill>
                <a:effectLst>
                  <a:outerShdw blurRad="38100" dist="38100" dir="2700000" algn="tl">
                    <a:srgbClr val="000000"/>
                  </a:outerShdw>
                </a:effectLst>
                <a:latin typeface="Garamond" pitchFamily="16" charset="0"/>
              </a:rPr>
              <a:t>– Mine transmission </a:t>
            </a:r>
            <a:r>
              <a:rPr lang="en-GB" sz="4000" b="1">
                <a:solidFill>
                  <a:srgbClr val="E5E5FF"/>
                </a:solidFill>
                <a:effectLst>
                  <a:outerShdw blurRad="38100" dist="38100" dir="2700000" algn="tl">
                    <a:srgbClr val="000000"/>
                  </a:outerShdw>
                </a:effectLst>
              </a:rPr>
              <a:t>SCADA</a:t>
            </a:r>
            <a:r>
              <a:rPr lang="en-GB" sz="4000" b="1">
                <a:solidFill>
                  <a:srgbClr val="E5E5FF"/>
                </a:solidFill>
                <a:effectLst>
                  <a:outerShdw blurRad="38100" dist="38100" dir="2700000" algn="tl">
                    <a:srgbClr val="000000"/>
                  </a:outerShdw>
                </a:effectLst>
                <a:latin typeface="Garamond" pitchFamily="16" charset="0"/>
              </a:rPr>
              <a:t> System </a:t>
            </a:r>
          </a:p>
        </p:txBody>
      </p:sp>
      <p:sp>
        <p:nvSpPr>
          <p:cNvPr id="31746"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A mine transmission </a:t>
            </a:r>
            <a:r>
              <a:rPr lang="en-GB" sz="2400" b="1">
                <a:effectLst>
                  <a:outerShdw blurRad="38100" dist="38100" dir="2700000" algn="tl">
                    <a:srgbClr val="000000"/>
                  </a:outerShdw>
                </a:effectLst>
              </a:rPr>
              <a:t>SCADA</a:t>
            </a:r>
            <a:r>
              <a:rPr lang="en-GB" sz="2400" b="1">
                <a:effectLst>
                  <a:outerShdw blurRad="38100" dist="38100" dir="2700000" algn="tl">
                    <a:srgbClr val="000000"/>
                  </a:outerShdw>
                </a:effectLst>
                <a:latin typeface="Garamond" pitchFamily="16" charset="0"/>
              </a:rPr>
              <a:t> System</a:t>
            </a:r>
            <a:r>
              <a:rPr lang="en-GB" sz="2400">
                <a:effectLst>
                  <a:outerShdw blurRad="38100" dist="38100" dir="2700000" algn="tl">
                    <a:srgbClr val="000000"/>
                  </a:outerShdw>
                </a:effectLst>
                <a:latin typeface="Garamond" pitchFamily="16" charset="0"/>
              </a:rPr>
              <a:t> </a:t>
            </a:r>
            <a:r>
              <a:rPr lang="en-GB" sz="2400" b="1">
                <a:effectLst>
                  <a:outerShdw blurRad="38100" dist="38100" dir="2700000" algn="tl">
                    <a:srgbClr val="000000"/>
                  </a:outerShdw>
                </a:effectLst>
                <a:latin typeface="Garamond" pitchFamily="16" charset="0"/>
              </a:rPr>
              <a:t>are modular systems for a two-way information transmission between the mining part consisting of the DKD 2000 data concentrators with terminal sensors and the surface part formed by the communication and feeding units of PKD 2000 connected to the  SGS32 - tess intelligent concentrator and, subsequently, through the SGS32-server safety server to the dispatching information network on the level of SGS32-client and, further, to the global information network of the mining plant. It follows the current needs of mine plants to transmit a great amount of technological and safety information from the mine to the surface dispatching site.</a:t>
            </a:r>
            <a:r>
              <a:rPr lang="en-GB" sz="2400">
                <a:effectLst>
                  <a:outerShdw blurRad="38100" dist="38100" dir="2700000" algn="tl">
                    <a:srgbClr val="000000"/>
                  </a:outerShdw>
                </a:effectLst>
                <a:latin typeface="Garamond"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KOR-2 – Inexplosive Camera</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5288" y="1454150"/>
            <a:ext cx="5715000" cy="44862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11163" y="900113"/>
            <a:ext cx="8229600" cy="314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ZAM –SERVIS,s.r.o.,</a:t>
            </a:r>
            <a:br>
              <a:rPr lang="en-GB" sz="4000" b="1">
                <a:solidFill>
                  <a:srgbClr val="E5E5FF"/>
                </a:solidFill>
                <a:effectLst>
                  <a:outerShdw blurRad="38100" dist="38100" dir="2700000" algn="tl">
                    <a:srgbClr val="000000"/>
                  </a:outerShdw>
                </a:effectLst>
                <a:latin typeface="Garamond" pitchFamily="16" charset="0"/>
              </a:rPr>
            </a:br>
            <a:r>
              <a:rPr lang="en-GB" sz="4000" b="1">
                <a:solidFill>
                  <a:srgbClr val="E5E5FF"/>
                </a:solidFill>
                <a:effectLst>
                  <a:outerShdw blurRad="38100" dist="38100" dir="2700000" algn="tl">
                    <a:srgbClr val="000000"/>
                  </a:outerShdw>
                </a:effectLst>
                <a:latin typeface="Garamond" pitchFamily="16" charset="0"/>
              </a:rPr>
              <a:t>Křišťanova 1116/14, Ostrava – Přívoz, Czech Republic</a:t>
            </a:r>
            <a:br>
              <a:rPr lang="en-GB" sz="4000" b="1">
                <a:solidFill>
                  <a:srgbClr val="E5E5FF"/>
                </a:solidFill>
                <a:effectLst>
                  <a:outerShdw blurRad="38100" dist="38100" dir="2700000" algn="tl">
                    <a:srgbClr val="000000"/>
                  </a:outerShdw>
                </a:effectLst>
                <a:latin typeface="Garamond" pitchFamily="16" charset="0"/>
              </a:rPr>
            </a:br>
            <a:r>
              <a:rPr lang="en-GB" sz="4000" b="1">
                <a:solidFill>
                  <a:srgbClr val="E5E5FF"/>
                </a:solidFill>
                <a:effectLst>
                  <a:outerShdw blurRad="38100" dist="38100" dir="2700000" algn="tl">
                    <a:srgbClr val="000000"/>
                  </a:outerShdw>
                </a:effectLst>
                <a:latin typeface="Garamond" pitchFamily="16" charset="0"/>
              </a:rPr>
              <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9363" y="3240088"/>
            <a:ext cx="4362450" cy="32575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KOR-2 –Inexplosive Camera</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33794" name="Text Box 2"/>
          <p:cNvSpPr txBox="1">
            <a:spLocks noChangeArrowheads="1"/>
          </p:cNvSpPr>
          <p:nvPr/>
        </p:nvSpPr>
        <p:spPr bwMode="auto">
          <a:xfrm>
            <a:off x="457200" y="1600200"/>
            <a:ext cx="8229600" cy="485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600"/>
              </a:spcBef>
              <a:buClr>
                <a:srgbClr val="FFCC00"/>
              </a:buClr>
              <a:buSzPct val="70000"/>
              <a:buFont typeface="Wingdings" charset="2"/>
              <a:buChar char=""/>
            </a:pPr>
            <a:r>
              <a:rPr lang="en-GB" sz="2400">
                <a:effectLst>
                  <a:outerShdw blurRad="38100" dist="38100" dir="2700000" algn="tl">
                    <a:srgbClr val="000000"/>
                  </a:outerShdw>
                </a:effectLst>
                <a:latin typeface="Garamond" pitchFamily="16" charset="0"/>
              </a:rPr>
              <a:t> </a:t>
            </a:r>
            <a:r>
              <a:rPr lang="en-GB" sz="2400" b="1">
                <a:effectLst>
                  <a:outerShdw blurRad="38100" dist="38100" dir="2700000" algn="tl">
                    <a:srgbClr val="000000"/>
                  </a:outerShdw>
                </a:effectLst>
                <a:latin typeface="Garamond" pitchFamily="16" charset="0"/>
              </a:rPr>
              <a:t>The KOR-2.1 industrial camera is intended for a remote monitoring of devices and the course of technological processes in underground  mines in the areas where there is no permanent operation staff and in the places with the increased hazard of methane explosion (SNM 2) and shock bumps. It is also intended for the environment of ZONA 1 and 2 with the hazard of the explosion of explosive gas mixture and vapours, ZONA 10 and 11 with the hazard of combustible dust, fibre and metal powder explosion. </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  The design of the camera is EExd I/II CT6.  </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   The camera may be connected to a monitor placed in the environment without an explosive hazard or it has to be in the design of EEx I/II CT6.</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400" b="1">
                <a:solidFill>
                  <a:srgbClr val="E5E5FF"/>
                </a:solidFill>
                <a:effectLst>
                  <a:outerShdw blurRad="38100" dist="38100" dir="2700000" algn="tl">
                    <a:srgbClr val="000000"/>
                  </a:outerShdw>
                </a:effectLst>
                <a:latin typeface="Garamond" pitchFamily="16" charset="0"/>
              </a:rPr>
              <a:t>WWW.ZAM.CZ</a:t>
            </a:r>
          </a:p>
        </p:txBody>
      </p:sp>
      <p:sp>
        <p:nvSpPr>
          <p:cNvPr id="34818"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ZAM - SERVIS s.r.o.</a:t>
            </a:r>
            <a:br>
              <a:rPr lang="en-GB" sz="3200" b="1">
                <a:effectLst>
                  <a:outerShdw blurRad="38100" dist="38100" dir="2700000" algn="tl">
                    <a:srgbClr val="000000"/>
                  </a:outerShdw>
                </a:effectLst>
                <a:latin typeface="Garamond" pitchFamily="16" charset="0"/>
              </a:rPr>
            </a:br>
            <a:r>
              <a:rPr lang="en-GB" sz="3200" b="1">
                <a:effectLst>
                  <a:outerShdw blurRad="38100" dist="38100" dir="2700000" algn="tl">
                    <a:srgbClr val="000000"/>
                  </a:outerShdw>
                </a:effectLst>
                <a:latin typeface="Garamond" pitchFamily="16" charset="0"/>
              </a:rPr>
              <a:t>Domicile:</a:t>
            </a:r>
            <a:r>
              <a:rPr lang="en-GB" sz="3200">
                <a:effectLst>
                  <a:outerShdw blurRad="38100" dist="38100" dir="2700000" algn="tl">
                    <a:srgbClr val="000000"/>
                  </a:outerShdw>
                </a:effectLst>
                <a:latin typeface="Garamond" pitchFamily="16" charset="0"/>
              </a:rPr>
              <a:t> Křišťanova 1116/14</a:t>
            </a:r>
            <a:br>
              <a:rPr lang="en-GB" sz="3200">
                <a:effectLst>
                  <a:outerShdw blurRad="38100" dist="38100" dir="2700000" algn="tl">
                    <a:srgbClr val="000000"/>
                  </a:outerShdw>
                </a:effectLst>
                <a:latin typeface="Garamond" pitchFamily="16" charset="0"/>
              </a:rPr>
            </a:br>
            <a:r>
              <a:rPr lang="en-GB" sz="3200">
                <a:effectLst>
                  <a:outerShdw blurRad="38100" dist="38100" dir="2700000" algn="tl">
                    <a:srgbClr val="000000"/>
                  </a:outerShdw>
                </a:effectLst>
                <a:latin typeface="Garamond" pitchFamily="16" charset="0"/>
              </a:rPr>
              <a:t> 702 00 Ostrava-Přívoz, Czech Republic</a:t>
            </a:r>
            <a:br>
              <a:rPr lang="en-GB" sz="3200">
                <a:effectLst>
                  <a:outerShdw blurRad="38100" dist="38100" dir="2700000" algn="tl">
                    <a:srgbClr val="000000"/>
                  </a:outerShdw>
                </a:effectLst>
                <a:latin typeface="Garamond" pitchFamily="16" charset="0"/>
              </a:rPr>
            </a:br>
            <a:r>
              <a:rPr lang="en-GB" sz="3200">
                <a:effectLst>
                  <a:outerShdw blurRad="38100" dist="38100" dir="2700000" algn="tl">
                    <a:srgbClr val="000000"/>
                  </a:outerShdw>
                </a:effectLst>
                <a:latin typeface="Garamond" pitchFamily="16" charset="0"/>
              </a:rPr>
              <a:t> </a:t>
            </a:r>
            <a:br>
              <a:rPr lang="en-GB" sz="3200">
                <a:effectLst>
                  <a:outerShdw blurRad="38100" dist="38100" dir="2700000" algn="tl">
                    <a:srgbClr val="000000"/>
                  </a:outerShdw>
                </a:effectLst>
                <a:latin typeface="Garamond" pitchFamily="16" charset="0"/>
              </a:rPr>
            </a:br>
            <a:r>
              <a:rPr lang="en-GB" sz="3200">
                <a:effectLst>
                  <a:outerShdw blurRad="38100" dist="38100" dir="2700000" algn="tl">
                    <a:srgbClr val="000000"/>
                  </a:outerShdw>
                </a:effectLst>
                <a:latin typeface="Garamond" pitchFamily="16" charset="0"/>
              </a:rPr>
              <a:t> </a:t>
            </a:r>
            <a:r>
              <a:rPr lang="en-GB" sz="3200" b="1">
                <a:effectLst>
                  <a:outerShdw blurRad="38100" dist="38100" dir="2700000" algn="tl">
                    <a:srgbClr val="000000"/>
                  </a:outerShdw>
                </a:effectLst>
                <a:latin typeface="Garamond" pitchFamily="16" charset="0"/>
              </a:rPr>
              <a:t>Tel.:</a:t>
            </a:r>
            <a:r>
              <a:rPr lang="en-GB" sz="3200">
                <a:effectLst>
                  <a:outerShdw blurRad="38100" dist="38100" dir="2700000" algn="tl">
                    <a:srgbClr val="000000"/>
                  </a:outerShdw>
                </a:effectLst>
                <a:latin typeface="Garamond" pitchFamily="16" charset="0"/>
              </a:rPr>
              <a:t> +420 59 613 54 22 </a:t>
            </a:r>
            <a:br>
              <a:rPr lang="en-GB" sz="3200">
                <a:effectLst>
                  <a:outerShdw blurRad="38100" dist="38100" dir="2700000" algn="tl">
                    <a:srgbClr val="000000"/>
                  </a:outerShdw>
                </a:effectLst>
                <a:latin typeface="Garamond" pitchFamily="16" charset="0"/>
              </a:rPr>
            </a:br>
            <a:r>
              <a:rPr lang="en-GB" sz="3200">
                <a:effectLst>
                  <a:outerShdw blurRad="38100" dist="38100" dir="2700000" algn="tl">
                    <a:srgbClr val="000000"/>
                  </a:outerShdw>
                </a:effectLst>
                <a:latin typeface="Garamond" pitchFamily="16" charset="0"/>
              </a:rPr>
              <a:t> </a:t>
            </a:r>
            <a:r>
              <a:rPr lang="en-GB" sz="3200" b="1">
                <a:effectLst>
                  <a:outerShdw blurRad="38100" dist="38100" dir="2700000" algn="tl">
                    <a:srgbClr val="000000"/>
                  </a:outerShdw>
                </a:effectLst>
                <a:latin typeface="Garamond" pitchFamily="16" charset="0"/>
              </a:rPr>
              <a:t>Fax:</a:t>
            </a:r>
            <a:r>
              <a:rPr lang="en-GB" sz="3200">
                <a:effectLst>
                  <a:outerShdw blurRad="38100" dist="38100" dir="2700000" algn="tl">
                    <a:srgbClr val="000000"/>
                  </a:outerShdw>
                </a:effectLst>
                <a:latin typeface="Garamond" pitchFamily="16" charset="0"/>
              </a:rPr>
              <a:t> +420 59 613 54 25</a:t>
            </a:r>
            <a:br>
              <a:rPr lang="en-GB" sz="3200">
                <a:effectLst>
                  <a:outerShdw blurRad="38100" dist="38100" dir="2700000" algn="tl">
                    <a:srgbClr val="000000"/>
                  </a:outerShdw>
                </a:effectLst>
                <a:latin typeface="Garamond" pitchFamily="16" charset="0"/>
              </a:rPr>
            </a:br>
            <a:r>
              <a:rPr lang="en-GB" sz="3200">
                <a:effectLst>
                  <a:outerShdw blurRad="38100" dist="38100" dir="2700000" algn="tl">
                    <a:srgbClr val="000000"/>
                  </a:outerShdw>
                </a:effectLst>
                <a:latin typeface="Garamond" pitchFamily="16" charset="0"/>
              </a:rPr>
              <a:t> </a:t>
            </a:r>
            <a:r>
              <a:rPr lang="en-GB" sz="3200" b="1">
                <a:effectLst>
                  <a:outerShdw blurRad="38100" dist="38100" dir="2700000" algn="tl">
                    <a:srgbClr val="000000"/>
                  </a:outerShdw>
                </a:effectLst>
                <a:latin typeface="Garamond" pitchFamily="16" charset="0"/>
              </a:rPr>
              <a:t>e-mail:</a:t>
            </a:r>
            <a:r>
              <a:rPr lang="en-GB" sz="3200">
                <a:effectLst>
                  <a:outerShdw blurRad="38100" dist="38100" dir="2700000" algn="tl">
                    <a:srgbClr val="000000"/>
                  </a:outerShdw>
                </a:effectLst>
                <a:latin typeface="Garamond" pitchFamily="16" charset="0"/>
              </a:rPr>
              <a:t> </a:t>
            </a:r>
            <a:r>
              <a:rPr lang="en-GB" sz="3200">
                <a:solidFill>
                  <a:srgbClr val="CCCCFF"/>
                </a:solidFill>
                <a:effectLst>
                  <a:outerShdw blurRad="38100" dist="38100" dir="2700000" algn="tl">
                    <a:srgbClr val="000000"/>
                  </a:outerShdw>
                </a:effectLst>
                <a:latin typeface="Garamond" pitchFamily="16" charset="0"/>
                <a:hlinkClick r:id="rId3"/>
              </a:rPr>
              <a:t>zam@zam.cz</a:t>
            </a:r>
            <a:r>
              <a:rPr lang="en-GB" sz="3200">
                <a:effectLst>
                  <a:outerShdw blurRad="38100" dist="38100" dir="2700000" algn="tl">
                    <a:srgbClr val="000000"/>
                  </a:outerShdw>
                </a:effectLst>
                <a:latin typeface="Garamond" pitchFamily="16" charset="0"/>
              </a:rPr>
              <a:t> </a:t>
            </a:r>
          </a:p>
        </p:txBody>
      </p:sp>
      <p:pic>
        <p:nvPicPr>
          <p:cNvPr id="348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0313" y="4140200"/>
            <a:ext cx="3810000" cy="22002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539750" y="360363"/>
            <a:ext cx="8229600" cy="626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80000"/>
              </a:lnSpc>
              <a:spcBef>
                <a:spcPts val="600"/>
              </a:spcBef>
              <a:buClr>
                <a:srgbClr val="FFCC00"/>
              </a:buClr>
              <a:buSzPct val="70000"/>
              <a:buFont typeface="Wingdings" charset="2"/>
              <a:buChar char=""/>
            </a:pPr>
            <a:r>
              <a:rPr lang="en-GB" sz="2300" b="1" i="1">
                <a:effectLst>
                  <a:outerShdw blurRad="38100" dist="38100" dir="2700000" algn="tl">
                    <a:srgbClr val="000000"/>
                  </a:outerShdw>
                </a:effectLst>
                <a:latin typeface="Garamond" pitchFamily="16" charset="0"/>
              </a:rPr>
              <a:t>Organization Structure</a:t>
            </a:r>
            <a:br>
              <a:rPr lang="en-GB" sz="2300" b="1" i="1">
                <a:effectLst>
                  <a:outerShdw blurRad="38100" dist="38100" dir="2700000" algn="tl">
                    <a:srgbClr val="000000"/>
                  </a:outerShdw>
                </a:effectLst>
                <a:latin typeface="Garamond" pitchFamily="16" charset="0"/>
              </a:rPr>
            </a:br>
            <a:r>
              <a:rPr lang="en-GB" sz="2300">
                <a:effectLst>
                  <a:outerShdw blurRad="38100" dist="38100" dir="2700000" algn="tl">
                    <a:srgbClr val="000000"/>
                  </a:outerShdw>
                </a:effectLst>
                <a:latin typeface="Garamond" pitchFamily="16" charset="0"/>
              </a:rPr>
              <a:t> The company structure is subordinate to our main activities, this means that the maximal number of employees work in the production and service sections. We find consultancy and engineering to be  substantial activities. They are provided by the business department in collaboration with the workers of development. A vast range of activities, e.g. projecting, engineering and mechanical productions or road transport are provided by suppliers. We lay stress on the continuous innovation of products and on the development of new ones.</a:t>
            </a:r>
            <a:br>
              <a:rPr lang="en-GB" sz="2300">
                <a:effectLst>
                  <a:outerShdw blurRad="38100" dist="38100" dir="2700000" algn="tl">
                    <a:srgbClr val="000000"/>
                  </a:outerShdw>
                </a:effectLst>
                <a:latin typeface="Garamond" pitchFamily="16" charset="0"/>
              </a:rPr>
            </a:br>
            <a:r>
              <a:rPr lang="en-GB" sz="2300">
                <a:effectLst>
                  <a:outerShdw blurRad="38100" dist="38100" dir="2700000" algn="tl">
                    <a:srgbClr val="000000"/>
                  </a:outerShdw>
                </a:effectLst>
                <a:latin typeface="Garamond" pitchFamily="16" charset="0"/>
              </a:rPr>
              <a:t> </a:t>
            </a:r>
            <a:br>
              <a:rPr lang="en-GB" sz="2300">
                <a:effectLst>
                  <a:outerShdw blurRad="38100" dist="38100" dir="2700000" algn="tl">
                    <a:srgbClr val="000000"/>
                  </a:outerShdw>
                </a:effectLst>
                <a:latin typeface="Garamond" pitchFamily="16" charset="0"/>
              </a:rPr>
            </a:br>
            <a:r>
              <a:rPr lang="en-GB" sz="2300" b="1" i="1">
                <a:effectLst>
                  <a:outerShdw blurRad="38100" dist="38100" dir="2700000" algn="tl">
                    <a:srgbClr val="000000"/>
                  </a:outerShdw>
                </a:effectLst>
                <a:latin typeface="Garamond" pitchFamily="16" charset="0"/>
              </a:rPr>
              <a:t>How to Go On</a:t>
            </a:r>
            <a:br>
              <a:rPr lang="en-GB" sz="2300" b="1" i="1">
                <a:effectLst>
                  <a:outerShdw blurRad="38100" dist="38100" dir="2700000" algn="tl">
                    <a:srgbClr val="000000"/>
                  </a:outerShdw>
                </a:effectLst>
                <a:latin typeface="Garamond" pitchFamily="16" charset="0"/>
              </a:rPr>
            </a:br>
            <a:r>
              <a:rPr lang="en-GB" sz="2300">
                <a:effectLst>
                  <a:outerShdw blurRad="38100" dist="38100" dir="2700000" algn="tl">
                    <a:srgbClr val="000000"/>
                  </a:outerShdw>
                </a:effectLst>
                <a:latin typeface="Garamond" pitchFamily="16" charset="0"/>
              </a:rPr>
              <a:t>Today, more than ever before, the matter of quality is gaining ground. It requires not only perfect products, but also quite a number of further items. If a potential costumer gets in touch with us, he or she can rely on the fact that we will fully devote our time to him/her , that we will give him professional advice on device choice and that we will provide him/her with the device in the agreed time and under the agreed terms. We managed to satisfy the conditions for implementation of the ISO 9001:2000 standard, thus we can guarantee the above-mentioned goals. We have had the certificate since 1999.</a:t>
            </a:r>
            <a:r>
              <a:rPr lang="en-GB" sz="2400">
                <a:effectLst>
                  <a:outerShdw blurRad="38100" dist="38100" dir="2700000" algn="tl">
                    <a:srgbClr val="000000"/>
                  </a:outerShdw>
                </a:effectLst>
                <a:latin typeface="Garamond"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FFFF00"/>
                </a:solidFill>
                <a:effectLst>
                  <a:outerShdw blurRad="38100" dist="38100" dir="2700000" algn="tl">
                    <a:srgbClr val="000000"/>
                  </a:outerShdw>
                </a:effectLst>
                <a:latin typeface="Garamond" pitchFamily="16" charset="0"/>
              </a:rPr>
              <a:t>Products for an environment with an explosion hazard</a:t>
            </a:r>
          </a:p>
        </p:txBody>
      </p:sp>
      <p:sp>
        <p:nvSpPr>
          <p:cNvPr id="8194" name="Text Box 2"/>
          <p:cNvSpPr txBox="1">
            <a:spLocks noChangeArrowheads="1"/>
          </p:cNvSpPr>
          <p:nvPr/>
        </p:nvSpPr>
        <p:spPr bwMode="auto">
          <a:xfrm>
            <a:off x="457200" y="1600200"/>
            <a:ext cx="8229600" cy="461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80000"/>
              </a:lnSpc>
              <a:spcBef>
                <a:spcPts val="700"/>
              </a:spcBef>
              <a:buClr>
                <a:srgbClr val="FFCC00"/>
              </a:buClr>
              <a:buSzPct val="70000"/>
              <a:buFont typeface="Wingdings" charset="2"/>
              <a:buChar char=""/>
            </a:pPr>
            <a:r>
              <a:rPr lang="en-GB" sz="2800">
                <a:effectLst>
                  <a:outerShdw blurRad="38100" dist="38100" dir="2700000" algn="tl">
                    <a:srgbClr val="000000"/>
                  </a:outerShdw>
                </a:effectLst>
                <a:latin typeface="Garamond" pitchFamily="16" charset="0"/>
              </a:rPr>
              <a:t>This is a presentation of devices intended for assembly and operation in an environment with an explosion hazard of gases and dust, mainly in underground mines. The main attributes of these products are the ability to operate safely and reliably in an environment with an explosion hazard of methane. All products are certified by the State Testing Laboratory 210 in Ostrava Radvanice and by the Czech Mining Office Board.</a:t>
            </a:r>
          </a:p>
          <a:p>
            <a:pPr>
              <a:lnSpc>
                <a:spcPct val="80000"/>
              </a:lnSpc>
              <a:spcBef>
                <a:spcPts val="700"/>
              </a:spcBef>
              <a:buClr>
                <a:srgbClr val="FFCC00"/>
              </a:buClr>
              <a:buSzPct val="70000"/>
              <a:buFont typeface="Wingdings" charset="2"/>
              <a:buChar char=""/>
            </a:pPr>
            <a:r>
              <a:rPr lang="en-GB" sz="2800">
                <a:effectLst>
                  <a:outerShdw blurRad="38100" dist="38100" dir="2700000" algn="tl">
                    <a:srgbClr val="000000"/>
                  </a:outerShdw>
                </a:effectLst>
                <a:latin typeface="Garamond" pitchFamily="16" charset="0"/>
              </a:rPr>
              <a:t>The producer is prepared to modify the existing devices according to customer's requirements.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57200" y="190500"/>
            <a:ext cx="8229600"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FFFF00"/>
                </a:solidFill>
                <a:effectLst>
                  <a:outerShdw blurRad="38100" dist="38100" dir="2700000" algn="tl">
                    <a:srgbClr val="000000"/>
                  </a:outerShdw>
                </a:effectLst>
                <a:latin typeface="Garamond" pitchFamily="16" charset="0"/>
              </a:rPr>
              <a:t>Products for an environment with an explosion hazard</a:t>
            </a:r>
          </a:p>
        </p:txBody>
      </p:sp>
      <p:sp>
        <p:nvSpPr>
          <p:cNvPr id="9218" name="Text Box 2"/>
          <p:cNvSpPr txBox="1">
            <a:spLocks noChangeArrowheads="1"/>
          </p:cNvSpPr>
          <p:nvPr/>
        </p:nvSpPr>
        <p:spPr bwMode="auto">
          <a:xfrm>
            <a:off x="457200" y="1600200"/>
            <a:ext cx="8229600" cy="487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Level Measurement</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High-Frequency Signalling from the Cage</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Voice Communicating System</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Helmet Communicating System</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Mine Mercaptan Signalling</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Signalling, Switching and Interconnecting Devices</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Automation, Measuring and Control Members</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Rescue Speech System</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Telephone Connection System</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Distributed Telecommunication and Safety System</a:t>
            </a:r>
          </a:p>
          <a:p>
            <a:pPr>
              <a:lnSpc>
                <a:spcPct val="90000"/>
              </a:lnSpc>
              <a:spcBef>
                <a:spcPts val="600"/>
              </a:spcBef>
              <a:buClr>
                <a:srgbClr val="FFCC00"/>
              </a:buClr>
              <a:buSzPct val="70000"/>
              <a:buFont typeface="Wingdings" charset="2"/>
              <a:buChar char=""/>
            </a:pPr>
            <a:r>
              <a:rPr lang="en-GB" sz="2400" b="1">
                <a:effectLst>
                  <a:outerShdw blurRad="38100" dist="38100" dir="2700000" algn="tl">
                    <a:srgbClr val="000000"/>
                  </a:outerShdw>
                </a:effectLst>
                <a:latin typeface="Garamond" pitchFamily="16" charset="0"/>
              </a:rPr>
              <a:t>Camera System</a:t>
            </a:r>
          </a:p>
          <a:p>
            <a:pPr>
              <a:lnSpc>
                <a:spcPct val="90000"/>
              </a:lnSpc>
              <a:spcBef>
                <a:spcPts val="600"/>
              </a:spcBef>
              <a:buClrTx/>
              <a:buSzPct val="70000"/>
              <a:buFontTx/>
              <a:buNone/>
            </a:pPr>
            <a:endParaRPr lang="en-GB" sz="2400" b="1">
              <a:effectLst>
                <a:outerShdw blurRad="38100" dist="38100" dir="2700000" algn="tl">
                  <a:srgbClr val="000000"/>
                </a:outerShdw>
              </a:effectLst>
              <a:latin typeface="Garamond" pitchFamily="16"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JBP-BOS – Converter D/A with JB Inlets</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0700" y="1619250"/>
            <a:ext cx="3060700" cy="4533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115888"/>
            <a:ext cx="8229600"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JBP-BOS – D/A Converter with JB Inlets</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11266" name="Text Box 2"/>
          <p:cNvSpPr txBox="1">
            <a:spLocks noChangeArrowheads="1"/>
          </p:cNvSpPr>
          <p:nvPr/>
        </p:nvSpPr>
        <p:spPr bwMode="auto">
          <a:xfrm>
            <a:off x="457200" y="1600200"/>
            <a:ext cx="8229600" cy="507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The spark-safe converter tzp JBP-BOS is intended for the separation of JB circuits from power circuits in an environment of the methane explosive hazard of SNM 2. </a:t>
            </a:r>
          </a:p>
          <a:p>
            <a:pPr>
              <a:lnSpc>
                <a:spcPct val="100000"/>
              </a:lnSpc>
              <a:spcBef>
                <a:spcPts val="800"/>
              </a:spcBef>
              <a:buClr>
                <a:srgbClr val="FFCC00"/>
              </a:buClr>
              <a:buSzPct val="70000"/>
              <a:buFont typeface="Wingdings" charset="2"/>
              <a:buChar char=""/>
            </a:pPr>
            <a:r>
              <a:rPr lang="en-GB" sz="3200" b="1">
                <a:effectLst>
                  <a:outerShdw blurRad="38100" dist="38100" dir="2700000" algn="tl">
                    <a:srgbClr val="000000"/>
                  </a:outerShdw>
                </a:effectLst>
                <a:latin typeface="Garamond" pitchFamily="16" charset="0"/>
              </a:rPr>
              <a:t>   For example, it can be used for the control of the level heights of liquids and loose materials or, generally, for transmitting of information on resistance change in the JB circuit on the inlet into the device.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68313" y="-163513"/>
            <a:ext cx="8229600" cy="253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Lucida Sans Unicode" charset="0"/>
                <a:cs typeface="Lucida Sans Unicode" charset="0"/>
              </a:defRPr>
            </a:lvl9pPr>
          </a:lstStyle>
          <a:p>
            <a:pPr algn="ctr">
              <a:lnSpc>
                <a:spcPct val="100000"/>
              </a:lnSpc>
              <a:buClrTx/>
              <a:buFontTx/>
              <a:buNone/>
            </a:pPr>
            <a:r>
              <a:rPr lang="en-GB" sz="4000" b="1">
                <a:solidFill>
                  <a:srgbClr val="E5E5FF"/>
                </a:solidFill>
                <a:effectLst>
                  <a:outerShdw blurRad="38100" dist="38100" dir="2700000" algn="tl">
                    <a:srgbClr val="000000"/>
                  </a:outerShdw>
                </a:effectLst>
                <a:latin typeface="Garamond" pitchFamily="16" charset="0"/>
              </a:rPr>
              <a:t>VFSK 41 – High-Frequency  Signalling from from the Kibble for Two Winding Shafts</a:t>
            </a:r>
            <a:br>
              <a:rPr lang="en-GB" sz="4000" b="1">
                <a:solidFill>
                  <a:srgbClr val="E5E5FF"/>
                </a:solidFill>
                <a:effectLst>
                  <a:outerShdw blurRad="38100" dist="38100" dir="2700000" algn="tl">
                    <a:srgbClr val="000000"/>
                  </a:outerShdw>
                </a:effectLst>
                <a:latin typeface="Garamond" pitchFamily="16" charset="0"/>
              </a:rPr>
            </a:br>
            <a:endParaRPr lang="en-GB" sz="4000" b="1">
              <a:solidFill>
                <a:srgbClr val="E5E5FF"/>
              </a:solidFill>
              <a:effectLst>
                <a:outerShdw blurRad="38100" dist="38100" dir="2700000" algn="tl">
                  <a:srgbClr val="000000"/>
                </a:outerShdw>
              </a:effectLst>
              <a:latin typeface="Garamond" pitchFamily="16" charset="0"/>
            </a:endParaRPr>
          </a:p>
        </p:txBody>
      </p:sp>
      <p:sp>
        <p:nvSpPr>
          <p:cNvPr id="12290" name="Text Box 2"/>
          <p:cNvSpPr txBox="1">
            <a:spLocks noChangeArrowheads="1"/>
          </p:cNvSpPr>
          <p:nvPr/>
        </p:nvSpPr>
        <p:spPr bwMode="auto">
          <a:xfrm>
            <a:off x="179388" y="2492375"/>
            <a:ext cx="4038600"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3375" indent="-333375">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1pPr>
            <a:lvl2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2pPr>
            <a:lvl3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3pPr>
            <a:lvl4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4pPr>
            <a:lvl5pP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5pPr>
            <a:lvl6pPr marL="25146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6pPr>
            <a:lvl7pPr marL="29718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7pPr>
            <a:lvl8pPr marL="34290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8pPr>
            <a:lvl9pPr marL="3886200" indent="-228600" defTabSz="449263" fontAlgn="base">
              <a:lnSpc>
                <a:spcPct val="87000"/>
              </a:lnSpc>
              <a:spcBef>
                <a:spcPct val="0"/>
              </a:spcBef>
              <a:spcAft>
                <a:spcPct val="0"/>
              </a:spcAft>
              <a:buClr>
                <a:srgbClr val="000000"/>
              </a:buClr>
              <a:buSzPct val="100000"/>
              <a:buFont typeface="Times New Roman" pitchFamily="16" charse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rgbClr val="FFFFFF"/>
                </a:solidFill>
                <a:latin typeface="Arial" charset="0"/>
                <a:ea typeface="Lucida Sans Unicode" charset="0"/>
                <a:cs typeface="Lucida Sans Unicode" charset="0"/>
              </a:defRPr>
            </a:lvl9pPr>
          </a:lstStyle>
          <a:p>
            <a:pPr>
              <a:lnSpc>
                <a:spcPct val="100000"/>
              </a:lnSpc>
              <a:spcBef>
                <a:spcPts val="700"/>
              </a:spcBef>
              <a:buClr>
                <a:srgbClr val="FFCC00"/>
              </a:buClr>
              <a:buSzPct val="70000"/>
              <a:buFont typeface="Wingdings" charset="2"/>
              <a:buChar char=""/>
            </a:pPr>
            <a:r>
              <a:rPr lang="en-GB" sz="2800" b="1">
                <a:effectLst>
                  <a:outerShdw blurRad="38100" dist="38100" dir="2700000" algn="tl">
                    <a:srgbClr val="000000"/>
                  </a:outerShdw>
                </a:effectLst>
                <a:latin typeface="Garamond" pitchFamily="16" charset="0"/>
              </a:rPr>
              <a:t>Transmitting Aerial VAM (VAV)</a:t>
            </a:r>
            <a:r>
              <a:rPr lang="en-GB" sz="2800">
                <a:effectLst>
                  <a:outerShdw blurRad="38100" dist="38100" dir="2700000" algn="tl">
                    <a:srgbClr val="000000"/>
                  </a:outerShdw>
                </a:effectLst>
                <a:latin typeface="Garamond" pitchFamily="16" charset="0"/>
              </a:rPr>
              <a:t> </a:t>
            </a:r>
          </a:p>
        </p:txBody>
      </p:sp>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9338" y="2355850"/>
            <a:ext cx="3390900" cy="41243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Garamond"/>
        <a:ea typeface="Lucida Sans Unicode"/>
        <a:cs typeface="Lucida Sans Unicode"/>
      </a:majorFont>
      <a:minorFont>
        <a:latin typeface="Garamond"/>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Garamond"/>
        <a:ea typeface="Lucida Sans Unicode"/>
        <a:cs typeface="Lucida Sans Unicode"/>
      </a:majorFont>
      <a:minorFont>
        <a:latin typeface="Garamond"/>
        <a:ea typeface="Lucida Sans Unicod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1474</Words>
  <Application>Microsoft Office PowerPoint</Application>
  <PresentationFormat>Předvádění na obrazovce (4:3)</PresentationFormat>
  <Paragraphs>135</Paragraphs>
  <Slides>31</Slides>
  <Notes>31</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31</vt:i4>
      </vt:variant>
    </vt:vector>
  </HeadingPairs>
  <TitlesOfParts>
    <vt:vector size="39" baseType="lpstr">
      <vt:lpstr>Times New Roman</vt:lpstr>
      <vt:lpstr>Garamond</vt:lpstr>
      <vt:lpstr>Lucida Sans Unicode</vt:lpstr>
      <vt:lpstr>Arial</vt:lpstr>
      <vt:lpstr>StarSymbol</vt:lpstr>
      <vt:lpstr>Wingdings</vt:lpstr>
      <vt:lpstr>Motiv systému Office</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 – SERVIS 2005</dc:title>
  <dc:creator>savkova</dc:creator>
  <cp:lastModifiedBy>ludik</cp:lastModifiedBy>
  <cp:revision>1</cp:revision>
  <cp:lastPrinted>1601-01-01T00:00:00Z</cp:lastPrinted>
  <dcterms:created xsi:type="dcterms:W3CDTF">1601-01-01T00:00:00Z</dcterms:created>
  <dcterms:modified xsi:type="dcterms:W3CDTF">2011-08-31T04:48:09Z</dcterms:modified>
</cp:coreProperties>
</file>